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55" r:id="rId2"/>
  </p:sldMasterIdLst>
  <p:notesMasterIdLst>
    <p:notesMasterId r:id="rId20"/>
  </p:notesMasterIdLst>
  <p:handoutMasterIdLst>
    <p:handoutMasterId r:id="rId21"/>
  </p:handoutMasterIdLst>
  <p:sldIdLst>
    <p:sldId id="1305" r:id="rId3"/>
    <p:sldId id="1293" r:id="rId4"/>
    <p:sldId id="1284" r:id="rId5"/>
    <p:sldId id="1200" r:id="rId6"/>
    <p:sldId id="1287" r:id="rId7"/>
    <p:sldId id="1203" r:id="rId8"/>
    <p:sldId id="1196" r:id="rId9"/>
    <p:sldId id="1288" r:id="rId10"/>
    <p:sldId id="1202" r:id="rId11"/>
    <p:sldId id="1294" r:id="rId12"/>
    <p:sldId id="1295" r:id="rId13"/>
    <p:sldId id="1296" r:id="rId14"/>
    <p:sldId id="1297" r:id="rId15"/>
    <p:sldId id="1298" r:id="rId16"/>
    <p:sldId id="1299" r:id="rId17"/>
    <p:sldId id="1304" r:id="rId18"/>
    <p:sldId id="1300" r:id="rId1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3413" userDrawn="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302">
          <p15:clr>
            <a:srgbClr val="A4A3A4"/>
          </p15:clr>
        </p15:guide>
        <p15:guide id="10" orient="horz" pos="4104">
          <p15:clr>
            <a:srgbClr val="A4A3A4"/>
          </p15:clr>
        </p15:guide>
        <p15:guide id="11" pos="173">
          <p15:clr>
            <a:srgbClr val="A4A3A4"/>
          </p15:clr>
        </p15:guide>
        <p15:guide id="12" pos="1325">
          <p15:clr>
            <a:srgbClr val="A4A3A4"/>
          </p15:clr>
        </p15:guide>
        <p15:guide id="13" pos="7661">
          <p15:clr>
            <a:srgbClr val="A4A3A4"/>
          </p15:clr>
        </p15:guide>
        <p15:guide id="14" pos="749">
          <p15:clr>
            <a:srgbClr val="A4A3A4"/>
          </p15:clr>
        </p15:guide>
        <p15:guide id="15" pos="7085">
          <p15:clr>
            <a:srgbClr val="A4A3A4"/>
          </p15:clr>
        </p15:guide>
        <p15:guide id="16" pos="3629">
          <p15:clr>
            <a:srgbClr val="A4A3A4"/>
          </p15:clr>
        </p15:guide>
        <p15:guide id="17" pos="1901">
          <p15:clr>
            <a:srgbClr val="A4A3A4"/>
          </p15:clr>
        </p15:guide>
        <p15:guide id="18" pos="2477">
          <p15:clr>
            <a:srgbClr val="A4A3A4"/>
          </p15:clr>
        </p15:guide>
        <p15:guide id="19" pos="4205">
          <p15:clr>
            <a:srgbClr val="A4A3A4"/>
          </p15:clr>
        </p15:guide>
        <p15:guide id="20" pos="4781">
          <p15:clr>
            <a:srgbClr val="A4A3A4"/>
          </p15:clr>
        </p15:guide>
        <p15:guide id="21" pos="5333" userDrawn="1">
          <p15:clr>
            <a:srgbClr val="A4A3A4"/>
          </p15:clr>
        </p15:guide>
        <p15:guide id="22" pos="6509">
          <p15:clr>
            <a:srgbClr val="A4A3A4"/>
          </p15:clr>
        </p15:guide>
        <p15:guide id="23" pos="3053">
          <p15:clr>
            <a:srgbClr val="A4A3A4"/>
          </p15:clr>
        </p15:guide>
        <p15:guide id="24" pos="5909" userDrawn="1">
          <p15:clr>
            <a:srgbClr val="A4A3A4"/>
          </p15:clr>
        </p15:guide>
        <p15:guide id="25" pos="288">
          <p15:clr>
            <a:srgbClr val="A4A3A4"/>
          </p15:clr>
        </p15:guide>
        <p15:guide id="26" pos="7546">
          <p15:clr>
            <a:srgbClr val="A4A3A4"/>
          </p15:clr>
        </p15:guide>
        <p15:guide id="27" orient="horz" pos="3237">
          <p15:clr>
            <a:srgbClr val="A4A3A4"/>
          </p15:clr>
        </p15:guide>
        <p15:guide id="28" pos="39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B"/>
    <a:srgbClr val="969696"/>
    <a:srgbClr val="EFEFEF"/>
    <a:srgbClr val="333333"/>
    <a:srgbClr val="7FB7DF"/>
    <a:srgbClr val="717171"/>
    <a:srgbClr val="BFBFBF"/>
    <a:srgbClr val="A8A8A8"/>
    <a:srgbClr val="CC00CC"/>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3" d="100"/>
          <a:sy n="73" d="100"/>
        </p:scale>
        <p:origin x="564" y="66"/>
      </p:cViewPr>
      <p:guideLst>
        <p:guide orient="horz" pos="187"/>
        <p:guide orient="horz" pos="763"/>
        <p:guide orient="horz" pos="1339"/>
        <p:guide orient="horz" pos="3413"/>
        <p:guide orient="horz" pos="4219"/>
        <p:guide orient="horz" pos="3643"/>
        <p:guide orient="horz" pos="3067"/>
        <p:guide orient="horz" pos="1915"/>
        <p:guide orient="horz" pos="302"/>
        <p:guide orient="horz" pos="4104"/>
        <p:guide pos="173"/>
        <p:guide pos="1325"/>
        <p:guide pos="7661"/>
        <p:guide pos="749"/>
        <p:guide pos="7085"/>
        <p:guide pos="3629"/>
        <p:guide pos="1901"/>
        <p:guide pos="2477"/>
        <p:guide pos="4205"/>
        <p:guide pos="4781"/>
        <p:guide pos="5333"/>
        <p:guide pos="6509"/>
        <p:guide pos="3053"/>
        <p:guide pos="5909"/>
        <p:guide pos="288"/>
        <p:guide pos="7546"/>
        <p:guide orient="horz" pos="3237"/>
        <p:guide pos="391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66" d="100"/>
          <a:sy n="66" d="100"/>
        </p:scale>
        <p:origin x="3492" y="4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0">
                      <a:schemeClr val="tx1">
                        <a:lumMod val="50000"/>
                      </a:schemeClr>
                    </a:gs>
                    <a:gs pos="100000">
                      <a:schemeClr val="tx1">
                        <a:lumMod val="50000"/>
                      </a:schemeClr>
                    </a:gs>
                  </a:gsLst>
                  <a:lin ang="5400000" scaled="0"/>
                </a:gradFill>
                <a:latin typeface="Segoe UI" pitchFamily="34" charset="0"/>
              </a:rPr>
              <a:t>Server &amp; Tools Business</a:t>
            </a:r>
            <a:endParaRPr lang="en-US" dirty="0">
              <a:gradFill>
                <a:gsLst>
                  <a:gs pos="0">
                    <a:schemeClr val="tx1">
                      <a:lumMod val="50000"/>
                    </a:schemeClr>
                  </a:gs>
                  <a:gs pos="100000">
                    <a:schemeClr val="tx1">
                      <a:lumMod val="50000"/>
                    </a:schemeClr>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2/25/2014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0">
                      <a:schemeClr val="tx1">
                        <a:lumMod val="50000"/>
                      </a:schemeClr>
                    </a:gs>
                    <a:gs pos="100000">
                      <a:schemeClr val="tx1">
                        <a:lumMod val="50000"/>
                      </a:schemeClr>
                    </a:gs>
                  </a:gsLst>
                  <a:lin ang="5400000" scaled="0"/>
                </a:gradFill>
                <a:latin typeface="Segoe UI" pitchFamily="34" charset="0"/>
              </a:defRPr>
            </a:lvl1pPr>
          </a:lstStyle>
          <a:p>
            <a:r>
              <a:rPr lang="en-US" smtClean="0"/>
              <a:t>Server &amp; Tools Business</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2/25/2014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is the introduction</a:t>
            </a:r>
            <a:r>
              <a:rPr lang="en-US" b="0" baseline="0" dirty="0" smtClean="0"/>
              <a:t> slide.  </a:t>
            </a:r>
            <a:endParaRPr lang="en-US" b="0" dirty="0" smtClean="0"/>
          </a:p>
          <a:p>
            <a:endParaRPr lang="en-US" b="1" dirty="0" smtClean="0"/>
          </a:p>
          <a:p>
            <a:r>
              <a:rPr lang="en-US" dirty="0" smtClean="0"/>
              <a:t>Welcome</a:t>
            </a:r>
            <a:r>
              <a:rPr lang="en-US" baseline="0" dirty="0" smtClean="0"/>
              <a:t> to overview presentation on System Center 2012 R2.  We’re excited about continuing to deliver against our Cloud OS vision with some of the cool capabilities that I will walk you through over the next hour.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3991"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D1483F-3B87-47A9-AABD-694B3180FA29}"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61430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2/25/2014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1649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Windows Server Management Marketing</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2/25/2014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1739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0" indent="-167970">
              <a:buFontTx/>
              <a:buChar char="-"/>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89554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89554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093417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730166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4459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9762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Server &amp; Tools Business</a:t>
            </a:r>
            <a:endParaRPr lang="en-US" dirty="0"/>
          </a:p>
        </p:txBody>
      </p:sp>
      <p:sp>
        <p:nvSpPr>
          <p:cNvPr id="5" name="Footer Placeholder 4"/>
          <p:cNvSpPr>
            <a:spLocks noGrp="1"/>
          </p:cNvSpPr>
          <p:nvPr>
            <p:ph type="ftr" sz="quarter" idx="11"/>
          </p:nvPr>
        </p:nvSpPr>
        <p:spPr/>
        <p:txBody>
          <a:bodyPr/>
          <a:lstStyle/>
          <a:p>
            <a:pPr defTabSz="91401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1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252F5A3-D90A-4CEC-817F-7D3CE65427A8}"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96520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2/25/2014 11:18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79460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2/25/2014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4455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48333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8EDD587-6646-4EBE-9E91-10C7D898D9C6}"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52805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FFDA06-43B3-45C9-BF06-ADAA2A7D01D4}"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31244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t>2/25/2014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483330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8" cy="302280"/>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2" y="2123899"/>
            <a:ext cx="73152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2" y="3954441"/>
            <a:ext cx="73152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689577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26781" y="841933"/>
            <a:ext cx="6294113" cy="5294466"/>
          </a:xfrm>
          <a:prstGeom prst="rect">
            <a:avLst/>
          </a:prstGeom>
        </p:spPr>
      </p:pic>
      <p:sp>
        <p:nvSpPr>
          <p:cNvPr id="4" name="Rectangle 1"/>
          <p:cNvSpPr/>
          <p:nvPr userDrawn="1"/>
        </p:nvSpPr>
        <p:spPr bwMode="auto">
          <a:xfrm>
            <a:off x="-127"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8" tIns="46620" rIns="93238" bIns="46620" numCol="1" rtlCol="0" anchor="ctr" anchorCtr="0" compatLnSpc="1">
            <a:prstTxWarp prst="textNoShape">
              <a:avLst/>
            </a:prstTxWarp>
          </a:bodyPr>
          <a:lstStyle/>
          <a:p>
            <a:pPr algn="ctr" defTabSz="932082"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8" y="2151539"/>
            <a:ext cx="5695057" cy="2034095"/>
          </a:xfrm>
        </p:spPr>
        <p:txBody>
          <a:bodyPr anchor="b" anchorCtr="0"/>
          <a:lstStyle>
            <a:lvl1pPr>
              <a:defRPr sz="7298"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8"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2503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9834" tIns="279834" rIns="279834">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5"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6099"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600"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1068313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304" tIns="91440" rIns="146304" bIns="91440"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1"/>
            <a:ext cx="7315200" cy="1825625"/>
          </a:xfrm>
        </p:spPr>
        <p:txBody>
          <a:bodyPr tIns="109728" bIns="109728">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691345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304" tIns="91440" rIns="146304" bIns="91440"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1"/>
            <a:ext cx="7315200" cy="1825625"/>
          </a:xfrm>
        </p:spPr>
        <p:txBody>
          <a:bodyPr tIns="109728" bIns="109728">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416761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3" y="0"/>
            <a:ext cx="12436477" cy="6994525"/>
          </a:xfrm>
          <a:prstGeom prst="rect">
            <a:avLst/>
          </a:prstGeom>
        </p:spPr>
      </p:pic>
      <p:sp>
        <p:nvSpPr>
          <p:cNvPr id="13" name="Rectangle 12"/>
          <p:cNvSpPr/>
          <p:nvPr userDrawn="1"/>
        </p:nvSpPr>
        <p:spPr bwMode="gray">
          <a:xfrm>
            <a:off x="274702" y="2125637"/>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2" y="2123899"/>
            <a:ext cx="7315200" cy="1830538"/>
          </a:xfrm>
          <a:noFill/>
        </p:spPr>
        <p:txBody>
          <a:bodyPr lIns="146304" tIns="91440" rIns="146304" bIns="91440"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2" y="3954441"/>
            <a:ext cx="7315200" cy="1825625"/>
          </a:xfrm>
        </p:spPr>
        <p:txBody>
          <a:bodyPr tIns="109728" bIns="109728">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685424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userDrawn="1"/>
        </p:nvSpPr>
        <p:spPr bwMode="gray">
          <a:xfrm>
            <a:off x="274702" y="1211263"/>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8" y="1211263"/>
            <a:ext cx="7315200" cy="182880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2" y="3030538"/>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61827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sp>
        <p:nvSpPr>
          <p:cNvPr id="10" name="Rectangle 9"/>
          <p:cNvSpPr/>
          <p:nvPr userDrawn="1"/>
        </p:nvSpPr>
        <p:spPr bwMode="gray">
          <a:xfrm>
            <a:off x="274702" y="1211263"/>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304" tIns="91440" rIns="146304" bIns="91440"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304" tIns="109728" rIns="146304" bIns="109728">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4088496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sp>
        <p:nvSpPr>
          <p:cNvPr id="10" name="Rectangle 9"/>
          <p:cNvSpPr/>
          <p:nvPr userDrawn="1"/>
        </p:nvSpPr>
        <p:spPr bwMode="gray">
          <a:xfrm>
            <a:off x="274702" y="1211263"/>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304" tIns="91440" rIns="146304" bIns="91440"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304" tIns="109728" rIns="146304" bIns="109728">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152953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71"/>
            <a:ext cx="12436475" cy="6992181"/>
          </a:xfrm>
          <a:prstGeom prst="rect">
            <a:avLst/>
          </a:prstGeom>
        </p:spPr>
      </p:pic>
      <p:sp>
        <p:nvSpPr>
          <p:cNvPr id="10" name="Rectangle 9"/>
          <p:cNvSpPr/>
          <p:nvPr userDrawn="1"/>
        </p:nvSpPr>
        <p:spPr bwMode="gray">
          <a:xfrm>
            <a:off x="274702" y="1211263"/>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8" y="1211263"/>
            <a:ext cx="7315200" cy="1828804"/>
          </a:xfrm>
          <a:noFill/>
        </p:spPr>
        <p:txBody>
          <a:bodyPr lIns="146304" tIns="91440" rIns="146304" bIns="91440"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2" y="3030538"/>
            <a:ext cx="7315200" cy="1830388"/>
          </a:xfrm>
          <a:noFill/>
        </p:spPr>
        <p:txBody>
          <a:bodyPr lIns="146304" tIns="109728" rIns="146304" bIns="109728">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598874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lumMod val="50000"/>
                    </a:schemeClr>
                  </a:gs>
                  <a:gs pos="100000">
                    <a:schemeClr val="tx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15173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064142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lumMod val="50000"/>
                    </a:schemeClr>
                  </a:gs>
                  <a:gs pos="100000">
                    <a:schemeClr val="tx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94716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lumMod val="50000"/>
                    </a:schemeClr>
                  </a:gs>
                  <a:gs pos="100000">
                    <a:schemeClr val="tx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5091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09566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516516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bg1">
                      <a:lumMod val="50000"/>
                    </a:schemeClr>
                  </a:gs>
                  <a:gs pos="100000">
                    <a:schemeClr val="bg1">
                      <a:lumMod val="50000"/>
                    </a:scheme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11504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chemeClr val="tx1"/>
                  </a:gs>
                  <a:gs pos="100000">
                    <a:schemeClr val="tx1"/>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38238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22761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08040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01862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684314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54592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05042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08712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757436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176814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898338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234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344129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226781" y="841933"/>
            <a:ext cx="6294113" cy="5294466"/>
          </a:xfrm>
          <a:prstGeom prst="rect">
            <a:avLst/>
          </a:prstGeom>
        </p:spPr>
      </p:pic>
      <p:sp>
        <p:nvSpPr>
          <p:cNvPr id="4" name="Rectangle 1"/>
          <p:cNvSpPr/>
          <p:nvPr userDrawn="1"/>
        </p:nvSpPr>
        <p:spPr bwMode="auto">
          <a:xfrm>
            <a:off x="-128"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1" tIns="46627" rIns="93251" bIns="46627" numCol="1" rtlCol="0" anchor="ctr" anchorCtr="0" compatLnSpc="1">
            <a:prstTxWarp prst="textNoShape">
              <a:avLst/>
            </a:prstTxWarp>
          </a:bodyPr>
          <a:lstStyle/>
          <a:p>
            <a:pPr algn="ctr" defTabSz="932261"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7" y="2151538"/>
            <a:ext cx="5695057" cy="2034095"/>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7"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913519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8" cy="302280"/>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332771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648291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2311432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150225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033171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
        <p:nvSpPr>
          <p:cNvPr id="12" name="Rectangle 11"/>
          <p:cNvSpPr/>
          <p:nvPr userDrawn="1"/>
        </p:nvSpPr>
        <p:spPr bwMode="gray">
          <a:xfrm>
            <a:off x="274703"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9" y="1211263"/>
            <a:ext cx="7315200" cy="2286680"/>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3" y="3497943"/>
            <a:ext cx="7315200" cy="2285320"/>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53747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3" y="1211263"/>
            <a:ext cx="7315200" cy="45720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9" y="1211264"/>
            <a:ext cx="7315200" cy="2249719"/>
          </a:xfrm>
          <a:noFill/>
        </p:spPr>
        <p:txBody>
          <a:bodyPr lIns="146304" tIns="91440" rIns="146304" bIns="91440" anchor="t" anchorCtr="0"/>
          <a:lstStyle>
            <a:lvl1pPr>
              <a:defRPr sz="5999"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3" y="3483430"/>
            <a:ext cx="7315200" cy="2277387"/>
          </a:xfrm>
          <a:noFill/>
        </p:spPr>
        <p:txBody>
          <a:bodyPr lIns="146304" tIns="109728" rIns="146304" bIns="109728">
            <a:noAutofit/>
          </a:bodyPr>
          <a:lstStyle>
            <a:lvl1pPr marL="0" indent="0">
              <a:spcBef>
                <a:spcPts val="0"/>
              </a:spcBef>
              <a:buNone/>
              <a:defRPr sz="3199"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291007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3"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9" y="1211264"/>
            <a:ext cx="7315200" cy="2249719"/>
          </a:xfrm>
          <a:noFill/>
        </p:spPr>
        <p:txBody>
          <a:bodyPr lIns="146304" tIns="91440" rIns="146304" bIns="91440" anchor="t" anchorCtr="0"/>
          <a:lstStyle>
            <a:lvl1pPr>
              <a:defRPr sz="5999"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3" y="3483430"/>
            <a:ext cx="7315200" cy="2277387"/>
          </a:xfrm>
          <a:noFill/>
        </p:spPr>
        <p:txBody>
          <a:bodyPr lIns="146304" tIns="109728" rIns="146304" bIns="109728">
            <a:noAutofit/>
          </a:bodyPr>
          <a:lstStyle>
            <a:lvl1pPr marL="0" indent="0">
              <a:spcBef>
                <a:spcPts val="0"/>
              </a:spcBef>
              <a:buNone/>
              <a:defRPr sz="3199"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800514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3" y="1211263"/>
            <a:ext cx="7315200" cy="45720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9" y="1211264"/>
            <a:ext cx="7315200" cy="2249719"/>
          </a:xfrm>
          <a:noFill/>
        </p:spPr>
        <p:txBody>
          <a:bodyPr lIns="146304" tIns="91440" rIns="146304" bIns="91440" anchor="t" anchorCtr="0"/>
          <a:lstStyle>
            <a:lvl1pPr>
              <a:defRPr sz="5999"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3" y="3483430"/>
            <a:ext cx="7315200" cy="2277387"/>
          </a:xfrm>
          <a:noFill/>
        </p:spPr>
        <p:txBody>
          <a:bodyPr lIns="146304" tIns="109728" rIns="146304" bIns="109728">
            <a:noAutofit/>
          </a:bodyPr>
          <a:lstStyle>
            <a:lvl1pPr marL="0" indent="0">
              <a:spcBef>
                <a:spcPts val="0"/>
              </a:spcBef>
              <a:buNone/>
              <a:defRPr sz="3199"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4181416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
        <p:nvSpPr>
          <p:cNvPr id="12" name="Rectangle 11"/>
          <p:cNvSpPr/>
          <p:nvPr userDrawn="1"/>
        </p:nvSpPr>
        <p:spPr bwMode="gray">
          <a:xfrm>
            <a:off x="274702"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38" y="1211263"/>
            <a:ext cx="7315200" cy="2286680"/>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2" y="3497943"/>
            <a:ext cx="7315200" cy="2285320"/>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3" y="2123899"/>
            <a:ext cx="7315200" cy="1830538"/>
          </a:xfrm>
          <a:noFill/>
        </p:spPr>
        <p:txBody>
          <a:bodyPr lIns="146304" tIns="91440" rIns="146304" bIns="91440" anchor="t" anchorCtr="0"/>
          <a:lstStyle>
            <a:lvl1pPr>
              <a:defRPr sz="53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3" y="3954442"/>
            <a:ext cx="7315200"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824710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3" y="2123899"/>
            <a:ext cx="7315200" cy="1830538"/>
          </a:xfrm>
          <a:noFill/>
        </p:spPr>
        <p:txBody>
          <a:bodyPr lIns="146304" tIns="91440" rIns="146304" bIns="91440" anchor="t" anchorCtr="0"/>
          <a:lstStyle>
            <a:lvl1pPr>
              <a:defRPr sz="53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3" y="3954442"/>
            <a:ext cx="7315200" cy="1825625"/>
          </a:xfrm>
        </p:spPr>
        <p:txBody>
          <a:bodyPr tIns="109728" bIns="109728">
            <a:noAutofit/>
          </a:bodyPr>
          <a:lstStyle>
            <a:lvl1pPr marL="0" indent="0">
              <a:spcBef>
                <a:spcPts val="0"/>
              </a:spcBef>
              <a:buNone/>
              <a:defRPr sz="3199">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516573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3" y="2123899"/>
            <a:ext cx="7315200" cy="1830538"/>
          </a:xfrm>
          <a:noFill/>
        </p:spPr>
        <p:txBody>
          <a:bodyPr lIns="146304" tIns="91440" rIns="146304" bIns="91440" anchor="t" anchorCtr="0"/>
          <a:lstStyle>
            <a:lvl1pPr>
              <a:defRPr sz="53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3" y="3954442"/>
            <a:ext cx="7315200" cy="1825625"/>
          </a:xfrm>
        </p:spPr>
        <p:txBody>
          <a:bodyPr tIns="109728" bIns="109728">
            <a:noAutofit/>
          </a:bodyPr>
          <a:lstStyle>
            <a:lvl1pPr marL="0" indent="0">
              <a:spcBef>
                <a:spcPts val="0"/>
              </a:spcBef>
              <a:buNone/>
              <a:defRPr sz="3199">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581130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2" y="0"/>
            <a:ext cx="12436477" cy="6994525"/>
          </a:xfrm>
          <a:prstGeom prst="rect">
            <a:avLst/>
          </a:prstGeom>
        </p:spPr>
      </p:pic>
      <p:sp>
        <p:nvSpPr>
          <p:cNvPr id="13" name="Rectangle 12"/>
          <p:cNvSpPr/>
          <p:nvPr userDrawn="1"/>
        </p:nvSpPr>
        <p:spPr bwMode="gray">
          <a:xfrm>
            <a:off x="274703" y="2125637"/>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3" y="2123899"/>
            <a:ext cx="7315200" cy="1830538"/>
          </a:xfrm>
          <a:noFill/>
        </p:spPr>
        <p:txBody>
          <a:bodyPr lIns="146304" tIns="91440" rIns="146304" bIns="91440" anchor="t" anchorCtr="0"/>
          <a:lstStyle>
            <a:lvl1pPr>
              <a:defRPr sz="53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3" y="3954442"/>
            <a:ext cx="7315200" cy="1825625"/>
          </a:xfrm>
        </p:spPr>
        <p:txBody>
          <a:bodyPr tIns="109728" bIns="109728">
            <a:noAutofit/>
          </a:bodyPr>
          <a:lstStyle>
            <a:lvl1pPr marL="0" indent="0">
              <a:spcBef>
                <a:spcPts val="0"/>
              </a:spcBef>
              <a:buNone/>
              <a:defRPr sz="3199">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30158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userDrawn="1"/>
        </p:nvSpPr>
        <p:spPr bwMode="gray">
          <a:xfrm>
            <a:off x="274703"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9" y="1211263"/>
            <a:ext cx="7315200" cy="1828804"/>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3" y="3030538"/>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12150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3" y="1211264"/>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9" y="1211263"/>
            <a:ext cx="7315200" cy="1828804"/>
          </a:xfrm>
          <a:noFill/>
        </p:spPr>
        <p:txBody>
          <a:bodyPr lIns="146304" tIns="91440" rIns="146304" bIns="91440" anchor="t" anchorCtr="0"/>
          <a:lstStyle>
            <a:lvl1pPr>
              <a:defRPr sz="59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3" y="3030538"/>
            <a:ext cx="7315200" cy="1830388"/>
          </a:xfrm>
          <a:noFill/>
        </p:spPr>
        <p:txBody>
          <a:bodyPr lIns="146304" tIns="109728" rIns="146304" bIns="109728">
            <a:noAutofit/>
          </a:bodyPr>
          <a:lstStyle>
            <a:lvl1pPr marL="0" indent="0">
              <a:spcBef>
                <a:spcPts val="0"/>
              </a:spcBef>
              <a:buNone/>
              <a:defRPr sz="3199"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4097301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3" y="1211264"/>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9" y="1211263"/>
            <a:ext cx="7315200" cy="1828804"/>
          </a:xfrm>
          <a:noFill/>
        </p:spPr>
        <p:txBody>
          <a:bodyPr lIns="146304" tIns="91440" rIns="146304" bIns="91440" anchor="t" anchorCtr="0"/>
          <a:lstStyle>
            <a:lvl1pPr>
              <a:defRPr sz="59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3" y="3030538"/>
            <a:ext cx="7315200" cy="1830388"/>
          </a:xfrm>
          <a:noFill/>
        </p:spPr>
        <p:txBody>
          <a:bodyPr lIns="146304" tIns="109728" rIns="146304" bIns="109728">
            <a:noAutofit/>
          </a:bodyPr>
          <a:lstStyle>
            <a:lvl1pPr marL="0" indent="0">
              <a:spcBef>
                <a:spcPts val="0"/>
              </a:spcBef>
              <a:buNone/>
              <a:defRPr sz="3199"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1617696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3" y="1211264"/>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39" y="1211263"/>
            <a:ext cx="7315200" cy="1828804"/>
          </a:xfrm>
          <a:noFill/>
        </p:spPr>
        <p:txBody>
          <a:bodyPr lIns="146304" tIns="91440" rIns="146304" bIns="91440" anchor="t" anchorCtr="0"/>
          <a:lstStyle>
            <a:lvl1pPr>
              <a:defRPr sz="5999"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3" y="3030538"/>
            <a:ext cx="7315200" cy="1830388"/>
          </a:xfrm>
          <a:noFill/>
        </p:spPr>
        <p:txBody>
          <a:bodyPr lIns="146304" tIns="109728" rIns="146304" bIns="109728">
            <a:noAutofit/>
          </a:bodyPr>
          <a:lstStyle>
            <a:lvl1pPr marL="0" indent="0">
              <a:spcBef>
                <a:spcPts val="0"/>
              </a:spcBef>
              <a:buNone/>
              <a:defRPr sz="3199"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3864081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25700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83187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3"/>
            <a:ext cx="7315200" cy="2249719"/>
          </a:xfrm>
          <a:noFill/>
        </p:spPr>
        <p:txBody>
          <a:bodyPr lIns="146304" tIns="91440" rIns="146304" bIns="91440"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29"/>
            <a:ext cx="7315200" cy="2277387"/>
          </a:xfrm>
          <a:noFill/>
        </p:spPr>
        <p:txBody>
          <a:bodyPr lIns="146304" tIns="109728" rIns="146304" bIns="109728">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385103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20155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36007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42060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38258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17268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73026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78243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181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41211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53449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3"/>
            <a:ext cx="7315200" cy="2249719"/>
          </a:xfrm>
          <a:noFill/>
        </p:spPr>
        <p:txBody>
          <a:bodyPr lIns="146304" tIns="91440" rIns="146304" bIns="91440"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29"/>
            <a:ext cx="7315200" cy="2277387"/>
          </a:xfrm>
          <a:noFill/>
        </p:spPr>
        <p:txBody>
          <a:bodyPr lIns="146304" tIns="109728" rIns="146304" bIns="109728">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356236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3334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75850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87897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3753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905595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243680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729572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490987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455565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314384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2" y="1211263"/>
            <a:ext cx="7315200" cy="45720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38" y="1211263"/>
            <a:ext cx="7315200" cy="2249719"/>
          </a:xfrm>
          <a:noFill/>
        </p:spPr>
        <p:txBody>
          <a:bodyPr lIns="146304" tIns="91440" rIns="146304" bIns="91440"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2" y="3483429"/>
            <a:ext cx="7315200" cy="2277387"/>
          </a:xfrm>
          <a:noFill/>
        </p:spPr>
        <p:txBody>
          <a:bodyPr lIns="146304" tIns="109728" rIns="146304" bIns="109728">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670291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82946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43576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3401353"/>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89624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054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4541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5599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282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Segoe UI" pitchFamily="34" charset="0"/>
                <a:cs typeface="Segoe UI" pitchFamily="34" charset="0"/>
              </a:defRPr>
            </a:lvl1pPr>
            <a:lvl2pPr marL="346487"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94"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06"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795"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59693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86526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theme" Target="../theme/theme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83" r:id="rId2"/>
    <p:sldLayoutId id="2147484196" r:id="rId3"/>
    <p:sldLayoutId id="2147484197" r:id="rId4"/>
    <p:sldLayoutId id="2147484198" r:id="rId5"/>
    <p:sldLayoutId id="2147484162" r:id="rId6"/>
    <p:sldLayoutId id="2147484201" r:id="rId7"/>
    <p:sldLayoutId id="2147484220" r:id="rId8"/>
    <p:sldLayoutId id="2147484221" r:id="rId9"/>
    <p:sldLayoutId id="2147484191" r:id="rId10"/>
    <p:sldLayoutId id="2147484202" r:id="rId11"/>
    <p:sldLayoutId id="2147484203" r:id="rId12"/>
    <p:sldLayoutId id="2147484204" r:id="rId13"/>
    <p:sldLayoutId id="2147484193" r:id="rId14"/>
    <p:sldLayoutId id="2147484205" r:id="rId15"/>
    <p:sldLayoutId id="2147484206" r:id="rId16"/>
    <p:sldLayoutId id="2147484207" r:id="rId17"/>
    <p:sldLayoutId id="2147484105" r:id="rId18"/>
    <p:sldLayoutId id="2147484208" r:id="rId19"/>
    <p:sldLayoutId id="2147484209" r:id="rId20"/>
    <p:sldLayoutId id="2147484210" r:id="rId21"/>
    <p:sldLayoutId id="2147484184" r:id="rId22"/>
    <p:sldLayoutId id="2147484211" r:id="rId23"/>
    <p:sldLayoutId id="2147484212" r:id="rId24"/>
    <p:sldLayoutId id="2147484213" r:id="rId25"/>
    <p:sldLayoutId id="2147484182" r:id="rId26"/>
    <p:sldLayoutId id="2147484214" r:id="rId27"/>
    <p:sldLayoutId id="2147484215" r:id="rId28"/>
    <p:sldLayoutId id="2147484216" r:id="rId29"/>
    <p:sldLayoutId id="2147484185" r:id="rId30"/>
    <p:sldLayoutId id="2147484217" r:id="rId31"/>
    <p:sldLayoutId id="2147484218" r:id="rId32"/>
    <p:sldLayoutId id="2147484219" r:id="rId33"/>
    <p:sldLayoutId id="2147484130" r:id="rId34"/>
    <p:sldLayoutId id="2147484101" r:id="rId35"/>
    <p:sldLayoutId id="2147484102" r:id="rId36"/>
    <p:sldLayoutId id="2147484195" r:id="rId37"/>
    <p:sldLayoutId id="2147484098" r:id="rId38"/>
    <p:sldLayoutId id="2147484086" r:id="rId39"/>
    <p:sldLayoutId id="2147484100" r:id="rId40"/>
    <p:sldLayoutId id="2147484089" r:id="rId41"/>
    <p:sldLayoutId id="2147484092" r:id="rId42"/>
    <p:sldLayoutId id="2147484093" r:id="rId43"/>
    <p:sldLayoutId id="2147484127" r:id="rId44"/>
    <p:sldLayoutId id="2147484128" r:id="rId45"/>
    <p:sldLayoutId id="2147484129" r:id="rId46"/>
    <p:sldLayoutId id="2147484194" r:id="rId47"/>
    <p:sldLayoutId id="2147484094" r:id="rId48"/>
    <p:sldLayoutId id="2147484096" r:id="rId49"/>
    <p:sldLayoutId id="2147484253" r:id="rId5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461079"/>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 id="2147484277" r:id="rId22"/>
    <p:sldLayoutId id="2147484278" r:id="rId23"/>
    <p:sldLayoutId id="2147484279" r:id="rId24"/>
    <p:sldLayoutId id="2147484280" r:id="rId25"/>
    <p:sldLayoutId id="2147484281" r:id="rId26"/>
    <p:sldLayoutId id="2147484282" r:id="rId27"/>
    <p:sldLayoutId id="2147484283" r:id="rId28"/>
    <p:sldLayoutId id="2147484284" r:id="rId29"/>
    <p:sldLayoutId id="2147484285" r:id="rId30"/>
    <p:sldLayoutId id="2147484286" r:id="rId31"/>
    <p:sldLayoutId id="2147484287" r:id="rId32"/>
    <p:sldLayoutId id="2147484288" r:id="rId33"/>
    <p:sldLayoutId id="2147484289" r:id="rId34"/>
    <p:sldLayoutId id="2147484290" r:id="rId35"/>
    <p:sldLayoutId id="2147484291" r:id="rId36"/>
    <p:sldLayoutId id="2147484292" r:id="rId37"/>
    <p:sldLayoutId id="2147484293" r:id="rId38"/>
    <p:sldLayoutId id="2147484294" r:id="rId39"/>
    <p:sldLayoutId id="2147484295" r:id="rId40"/>
    <p:sldLayoutId id="2147484296" r:id="rId41"/>
    <p:sldLayoutId id="2147484297" r:id="rId42"/>
    <p:sldLayoutId id="2147484298" r:id="rId43"/>
    <p:sldLayoutId id="2147484299" r:id="rId44"/>
    <p:sldLayoutId id="2147484300" r:id="rId45"/>
    <p:sldLayoutId id="2147484301" r:id="rId46"/>
    <p:sldLayoutId id="2147484302" r:id="rId47"/>
    <p:sldLayoutId id="2147484303" r:id="rId48"/>
    <p:sldLayoutId id="2147484304" r:id="rId49"/>
    <p:sldLayoutId id="2147484305" r:id="rId50"/>
    <p:sldLayoutId id="2147484306" r:id="rId51"/>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hyperlink" Target="mailto:a-serk@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4638" y="1211263"/>
            <a:ext cx="7510462" cy="3399926"/>
          </a:xfrm>
        </p:spPr>
        <p:txBody>
          <a:bodyPr/>
          <a:lstStyle/>
          <a:p>
            <a:r>
              <a:rPr lang="en-US" sz="5400" dirty="0" smtClean="0"/>
              <a:t>Windows </a:t>
            </a:r>
            <a:r>
              <a:rPr lang="en-US" sz="5400" dirty="0"/>
              <a:t>Server 2012 </a:t>
            </a:r>
            <a:r>
              <a:rPr lang="en-US" sz="5400" dirty="0" smtClean="0"/>
              <a:t>R2</a:t>
            </a:r>
            <a:r>
              <a:rPr lang="ru-RU" sz="5400" dirty="0" smtClean="0"/>
              <a:t/>
            </a:r>
            <a:br>
              <a:rPr lang="ru-RU" sz="5400" dirty="0" smtClean="0"/>
            </a:br>
            <a:r>
              <a:rPr lang="ru-RU" sz="5400" dirty="0" smtClean="0"/>
              <a:t>и</a:t>
            </a:r>
            <a:r>
              <a:rPr lang="en-US" sz="5400" dirty="0"/>
              <a:t/>
            </a:r>
            <a:br>
              <a:rPr lang="en-US" sz="5400" dirty="0"/>
            </a:br>
            <a:r>
              <a:rPr lang="en-US" sz="5400" dirty="0"/>
              <a:t>System Center 2012 </a:t>
            </a:r>
            <a:r>
              <a:rPr lang="en-US" sz="5400" dirty="0" smtClean="0"/>
              <a:t>R2</a:t>
            </a:r>
            <a:r>
              <a:rPr lang="en-US" sz="5400" dirty="0"/>
              <a:t/>
            </a:r>
            <a:br>
              <a:rPr lang="en-US" sz="5400" dirty="0"/>
            </a:br>
            <a:r>
              <a:rPr lang="ru-RU" sz="5400" dirty="0" smtClean="0"/>
              <a:t/>
            </a:r>
            <a:br>
              <a:rPr lang="ru-RU" sz="5400" dirty="0" smtClean="0"/>
            </a:br>
            <a:r>
              <a:rPr lang="ru-RU" sz="5400" dirty="0" smtClean="0"/>
              <a:t>Что нового?</a:t>
            </a:r>
            <a:endParaRPr lang="en-US" sz="5400" dirty="0"/>
          </a:p>
        </p:txBody>
      </p:sp>
      <p:sp>
        <p:nvSpPr>
          <p:cNvPr id="3" name="TextBox 2"/>
          <p:cNvSpPr txBox="1"/>
          <p:nvPr/>
        </p:nvSpPr>
        <p:spPr>
          <a:xfrm>
            <a:off x="4306310" y="4821382"/>
            <a:ext cx="4103398" cy="1292662"/>
          </a:xfrm>
          <a:prstGeom prst="rect">
            <a:avLst/>
          </a:prstGeom>
          <a:noFill/>
        </p:spPr>
        <p:txBody>
          <a:bodyPr wrap="square" lIns="182880" tIns="146304" rIns="182880" bIns="146304" rtlCol="0">
            <a:spAutoFit/>
          </a:bodyPr>
          <a:lstStyle/>
          <a:p>
            <a:pPr>
              <a:lnSpc>
                <a:spcPct val="90000"/>
              </a:lnSpc>
            </a:pPr>
            <a:r>
              <a:rPr lang="en-US" sz="2400" dirty="0" smtClean="0">
                <a:solidFill>
                  <a:schemeClr val="bg1"/>
                </a:solidFill>
              </a:rPr>
              <a:t>Sergey Krutilin</a:t>
            </a:r>
          </a:p>
          <a:p>
            <a:pPr>
              <a:lnSpc>
                <a:spcPct val="90000"/>
              </a:lnSpc>
            </a:pPr>
            <a:r>
              <a:rPr lang="en-US" sz="2400" dirty="0" smtClean="0">
                <a:solidFill>
                  <a:schemeClr val="bg1"/>
                </a:solidFill>
              </a:rPr>
              <a:t>serk@microsoft.com </a:t>
            </a:r>
            <a:endParaRPr lang="en-US" sz="2400" dirty="0">
              <a:solidFill>
                <a:schemeClr val="bg1">
                  <a:alpha val="0"/>
                </a:schemeClr>
              </a:solidFill>
            </a:endParaRPr>
          </a:p>
          <a:p>
            <a:pPr>
              <a:lnSpc>
                <a:spcPct val="90000"/>
              </a:lnSpc>
            </a:pPr>
            <a:endParaRPr lang="en-US" sz="2400" dirty="0" smtClean="0">
              <a:solidFill>
                <a:schemeClr val="bg1"/>
              </a:solidFill>
            </a:endParaRPr>
          </a:p>
        </p:txBody>
      </p:sp>
    </p:spTree>
    <p:extLst>
      <p:ext uri="{BB962C8B-B14F-4D97-AF65-F5344CB8AC3E}">
        <p14:creationId xmlns:p14="http://schemas.microsoft.com/office/powerpoint/2010/main" val="296085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3108" y="1188674"/>
            <a:ext cx="11887199" cy="5484814"/>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 name="Title 1"/>
          <p:cNvSpPr>
            <a:spLocks noGrp="1"/>
          </p:cNvSpPr>
          <p:nvPr>
            <p:ph type="title"/>
          </p:nvPr>
        </p:nvSpPr>
        <p:spPr/>
        <p:txBody>
          <a:bodyPr/>
          <a:lstStyle/>
          <a:p>
            <a:r>
              <a:rPr lang="en-US" dirty="0" smtClean="0"/>
              <a:t>System Center 2012 R2 </a:t>
            </a:r>
            <a:r>
              <a:rPr lang="ru-RU" dirty="0" smtClean="0"/>
              <a:t>обзор</a:t>
            </a:r>
            <a:endParaRPr lang="en-US" dirty="0"/>
          </a:p>
        </p:txBody>
      </p:sp>
      <p:grpSp>
        <p:nvGrpSpPr>
          <p:cNvPr id="7" name="Group 6"/>
          <p:cNvGrpSpPr/>
          <p:nvPr/>
        </p:nvGrpSpPr>
        <p:grpSpPr>
          <a:xfrm>
            <a:off x="2561821" y="2135738"/>
            <a:ext cx="3657600" cy="2011680"/>
            <a:chOff x="2526241" y="2135738"/>
            <a:chExt cx="3657600" cy="2011680"/>
          </a:xfrm>
        </p:grpSpPr>
        <p:sp>
          <p:nvSpPr>
            <p:cNvPr id="22" name="Rectangle 21"/>
            <p:cNvSpPr/>
            <p:nvPr/>
          </p:nvSpPr>
          <p:spPr bwMode="auto">
            <a:xfrm>
              <a:off x="2526241"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ru-RU" sz="2400" dirty="0" smtClean="0">
                  <a:gradFill>
                    <a:gsLst>
                      <a:gs pos="0">
                        <a:srgbClr val="00BCF2">
                          <a:lumMod val="20000"/>
                          <a:lumOff val="80000"/>
                        </a:srgbClr>
                      </a:gs>
                      <a:gs pos="100000">
                        <a:srgbClr val="00BCF2">
                          <a:lumMod val="20000"/>
                          <a:lumOff val="80000"/>
                        </a:srgbClr>
                      </a:gs>
                    </a:gsLst>
                    <a:lin ang="5400000" scaled="0"/>
                  </a:gradFill>
                </a:rPr>
                <a:t>Гибридная инфраструктура</a:t>
              </a:r>
              <a:endParaRPr lang="en-US" sz="2400" dirty="0" smtClean="0">
                <a:gradFill>
                  <a:gsLst>
                    <a:gs pos="0">
                      <a:srgbClr val="00BCF2">
                        <a:lumMod val="20000"/>
                        <a:lumOff val="80000"/>
                      </a:srgbClr>
                    </a:gs>
                    <a:gs pos="100000">
                      <a:srgbClr val="00BCF2">
                        <a:lumMod val="20000"/>
                        <a:lumOff val="80000"/>
                      </a:srgbClr>
                    </a:gs>
                  </a:gsLst>
                  <a:lin ang="5400000" scaled="0"/>
                </a:gradFill>
              </a:endParaRPr>
            </a:p>
            <a:p>
              <a:pPr defTabSz="932114" fontAlgn="base">
                <a:lnSpc>
                  <a:spcPct val="90000"/>
                </a:lnSpc>
                <a:spcBef>
                  <a:spcPct val="0"/>
                </a:spcBef>
                <a:spcAft>
                  <a:spcPct val="0"/>
                </a:spcAft>
              </a:pPr>
              <a:r>
                <a:rPr lang="ru-RU" sz="1700" spc="-50" dirty="0" smtClean="0">
                  <a:gradFill>
                    <a:gsLst>
                      <a:gs pos="0">
                        <a:srgbClr val="EFEFEF"/>
                      </a:gs>
                      <a:gs pos="100000">
                        <a:srgbClr val="EFEFEF"/>
                      </a:gs>
                    </a:gsLst>
                    <a:lin ang="5400000" scaled="0"/>
                  </a:gradFill>
                </a:rPr>
                <a:t>Поддержка различных сценариев</a:t>
              </a:r>
              <a:endParaRPr lang="en-US" sz="1700" spc="-50" dirty="0">
                <a:gradFill>
                  <a:gsLst>
                    <a:gs pos="0">
                      <a:srgbClr val="EFEFEF"/>
                    </a:gs>
                    <a:gs pos="100000">
                      <a:srgbClr val="EFEFEF"/>
                    </a:gs>
                  </a:gsLst>
                  <a:lin ang="5400000" scaled="0"/>
                </a:gradFill>
              </a:endParaRPr>
            </a:p>
          </p:txBody>
        </p:sp>
        <p:pic>
          <p:nvPicPr>
            <p:cNvPr id="23"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747974" y="2364992"/>
              <a:ext cx="770730" cy="61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bwMode="auto">
          <a:xfrm>
            <a:off x="283107" y="1188674"/>
            <a:ext cx="11887200" cy="641418"/>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6630" rIns="0" bIns="46630" numCol="1" spcCol="0" rtlCol="0" fromWordArt="0" anchor="ctr" anchorCtr="0" forceAA="0" compatLnSpc="1">
            <a:prstTxWarp prst="textNoShape">
              <a:avLst/>
            </a:prstTxWarp>
            <a:noAutofit/>
          </a:bodyPr>
          <a:lstStyle/>
          <a:p>
            <a:pPr defTabSz="932293" fontAlgn="base">
              <a:spcBef>
                <a:spcPct val="0"/>
              </a:spcBef>
              <a:spcAft>
                <a:spcPct val="0"/>
              </a:spcAft>
            </a:pPr>
            <a:r>
              <a:rPr lang="ru-RU" sz="2800" dirty="0" smtClean="0">
                <a:gradFill>
                  <a:gsLst>
                    <a:gs pos="0">
                      <a:srgbClr val="FFFFFF"/>
                    </a:gs>
                    <a:gs pos="100000">
                      <a:srgbClr val="FFFFFF"/>
                    </a:gs>
                  </a:gsLst>
                  <a:lin ang="5400000" scaled="0"/>
                </a:gradFill>
                <a:latin typeface="Segoe UI Light"/>
              </a:rPr>
              <a:t>Новые возможности</a:t>
            </a:r>
            <a:r>
              <a:rPr lang="en-US" sz="2800" dirty="0" smtClean="0">
                <a:gradFill>
                  <a:gsLst>
                    <a:gs pos="0">
                      <a:srgbClr val="FFFFFF"/>
                    </a:gs>
                    <a:gs pos="100000">
                      <a:srgbClr val="FFFFFF"/>
                    </a:gs>
                  </a:gsLst>
                  <a:lin ang="5400000" scaled="0"/>
                </a:gradFill>
                <a:latin typeface="Segoe UI Light"/>
              </a:rPr>
              <a:t> – </a:t>
            </a:r>
            <a:r>
              <a:rPr lang="ru-RU" sz="2800" dirty="0" smtClean="0">
                <a:gradFill>
                  <a:gsLst>
                    <a:gs pos="0">
                      <a:srgbClr val="FFFFFF"/>
                    </a:gs>
                    <a:gs pos="100000">
                      <a:srgbClr val="FFFFFF"/>
                    </a:gs>
                  </a:gsLst>
                  <a:lin ang="5400000" scaled="0"/>
                </a:gradFill>
                <a:latin typeface="Segoe UI Light"/>
              </a:rPr>
              <a:t>быстрее, выше, сильнее.</a:t>
            </a:r>
            <a:endParaRPr lang="en-US" sz="2800" dirty="0">
              <a:gradFill>
                <a:gsLst>
                  <a:gs pos="0">
                    <a:srgbClr val="FFFFFF"/>
                  </a:gs>
                  <a:gs pos="100000">
                    <a:srgbClr val="FFFFFF"/>
                  </a:gs>
                </a:gsLst>
                <a:lin ang="5400000" scaled="0"/>
              </a:gradFill>
              <a:latin typeface="Segoe UI Light"/>
            </a:endParaRPr>
          </a:p>
        </p:txBody>
      </p:sp>
      <p:grpSp>
        <p:nvGrpSpPr>
          <p:cNvPr id="5" name="Group 4"/>
          <p:cNvGrpSpPr/>
          <p:nvPr/>
        </p:nvGrpSpPr>
        <p:grpSpPr>
          <a:xfrm>
            <a:off x="4390621" y="4190807"/>
            <a:ext cx="3657600" cy="2011680"/>
            <a:chOff x="4355041" y="4190807"/>
            <a:chExt cx="3657600" cy="2011680"/>
          </a:xfrm>
        </p:grpSpPr>
        <p:sp>
          <p:nvSpPr>
            <p:cNvPr id="32" name="Rectangle 31"/>
            <p:cNvSpPr/>
            <p:nvPr/>
          </p:nvSpPr>
          <p:spPr bwMode="auto">
            <a:xfrm>
              <a:off x="4355041" y="4190807"/>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ru-RU" sz="2400" dirty="0" smtClean="0">
                  <a:gradFill>
                    <a:gsLst>
                      <a:gs pos="0">
                        <a:srgbClr val="00BCF2">
                          <a:lumMod val="20000"/>
                          <a:lumOff val="80000"/>
                        </a:srgbClr>
                      </a:gs>
                      <a:gs pos="100000">
                        <a:srgbClr val="00BCF2">
                          <a:lumMod val="20000"/>
                          <a:lumOff val="80000"/>
                        </a:srgbClr>
                      </a:gs>
                    </a:gsLst>
                    <a:lin ang="5400000" scaled="0"/>
                  </a:gradFill>
                </a:rPr>
                <a:t>Производительность приложений</a:t>
              </a:r>
              <a:endParaRPr lang="en-US" sz="2400" dirty="0">
                <a:gradFill>
                  <a:gsLst>
                    <a:gs pos="0">
                      <a:srgbClr val="00BCF2">
                        <a:lumMod val="20000"/>
                        <a:lumOff val="80000"/>
                      </a:srgbClr>
                    </a:gs>
                    <a:gs pos="100000">
                      <a:srgbClr val="00BCF2">
                        <a:lumMod val="20000"/>
                        <a:lumOff val="80000"/>
                      </a:srgbClr>
                    </a:gs>
                  </a:gsLst>
                  <a:lin ang="5400000" scaled="0"/>
                </a:gradFill>
              </a:endParaRPr>
            </a:p>
            <a:p>
              <a:pPr defTabSz="932114" fontAlgn="base">
                <a:lnSpc>
                  <a:spcPct val="90000"/>
                </a:lnSpc>
                <a:spcBef>
                  <a:spcPct val="0"/>
                </a:spcBef>
                <a:spcAft>
                  <a:spcPct val="0"/>
                </a:spcAft>
              </a:pPr>
              <a:r>
                <a:rPr lang="en-US" sz="1700" spc="-50" dirty="0" smtClean="0">
                  <a:gradFill>
                    <a:gsLst>
                      <a:gs pos="0">
                        <a:srgbClr val="EFEFEF"/>
                      </a:gs>
                      <a:gs pos="100000">
                        <a:srgbClr val="EFEFEF"/>
                      </a:gs>
                    </a:gsLst>
                    <a:lin ang="5400000" scaled="0"/>
                  </a:gradFill>
                </a:rPr>
                <a:t>APM </a:t>
              </a:r>
              <a:r>
                <a:rPr lang="ru-RU" sz="1700" spc="-50" dirty="0" smtClean="0">
                  <a:gradFill>
                    <a:gsLst>
                      <a:gs pos="0">
                        <a:srgbClr val="EFEFEF"/>
                      </a:gs>
                      <a:gs pos="100000">
                        <a:srgbClr val="EFEFEF"/>
                      </a:gs>
                    </a:gsLst>
                    <a:lin ang="5400000" scaled="0"/>
                  </a:gradFill>
                </a:rPr>
                <a:t>для </a:t>
              </a:r>
              <a:r>
                <a:rPr lang="en-US" sz="1700" spc="-50" dirty="0" smtClean="0">
                  <a:gradFill>
                    <a:gsLst>
                      <a:gs pos="0">
                        <a:srgbClr val="EFEFEF"/>
                      </a:gs>
                      <a:gs pos="100000">
                        <a:srgbClr val="EFEFEF"/>
                      </a:gs>
                    </a:gsLst>
                    <a:lin ang="5400000" scaled="0"/>
                  </a:gradFill>
                </a:rPr>
                <a:t>Java</a:t>
              </a:r>
              <a:endParaRPr lang="en-US" sz="1700" spc="-50" dirty="0">
                <a:gradFill>
                  <a:gsLst>
                    <a:gs pos="0">
                      <a:srgbClr val="EFEFEF"/>
                    </a:gs>
                    <a:gs pos="100000">
                      <a:srgbClr val="EFEFEF"/>
                    </a:gs>
                  </a:gsLst>
                  <a:lin ang="5400000" scaled="0"/>
                </a:gradFill>
              </a:endParaRPr>
            </a:p>
          </p:txBody>
        </p:sp>
        <p:sp>
          <p:nvSpPr>
            <p:cNvPr id="25" name="Freeform 30"/>
            <p:cNvSpPr>
              <a:spLocks noChangeAspect="1" noEditPoints="1"/>
            </p:cNvSpPr>
            <p:nvPr/>
          </p:nvSpPr>
          <p:spPr bwMode="auto">
            <a:xfrm>
              <a:off x="4533908" y="4420062"/>
              <a:ext cx="581017" cy="684080"/>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grpSp>
        <p:nvGrpSpPr>
          <p:cNvPr id="12" name="Group 11"/>
          <p:cNvGrpSpPr/>
          <p:nvPr/>
        </p:nvGrpSpPr>
        <p:grpSpPr>
          <a:xfrm>
            <a:off x="677858" y="4186037"/>
            <a:ext cx="3657600" cy="2011680"/>
            <a:chOff x="6226708" y="2135738"/>
            <a:chExt cx="3657600" cy="2011680"/>
          </a:xfrm>
        </p:grpSpPr>
        <p:sp>
          <p:nvSpPr>
            <p:cNvPr id="26" name="Rectangle 25"/>
            <p:cNvSpPr/>
            <p:nvPr/>
          </p:nvSpPr>
          <p:spPr bwMode="auto">
            <a:xfrm>
              <a:off x="6226708"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ru-RU" sz="2400" dirty="0" smtClean="0">
                  <a:gradFill>
                    <a:gsLst>
                      <a:gs pos="0">
                        <a:srgbClr val="00BCF2">
                          <a:lumMod val="20000"/>
                          <a:lumOff val="80000"/>
                        </a:srgbClr>
                      </a:gs>
                      <a:gs pos="100000">
                        <a:srgbClr val="00BCF2">
                          <a:lumMod val="20000"/>
                          <a:lumOff val="80000"/>
                        </a:srgbClr>
                      </a:gs>
                    </a:gsLst>
                    <a:lin ang="5400000" scaled="0"/>
                  </a:gradFill>
                </a:rPr>
                <a:t>Автоматизация</a:t>
              </a:r>
            </a:p>
            <a:p>
              <a:pPr marL="914400" defTabSz="913748" fontAlgn="base">
                <a:lnSpc>
                  <a:spcPct val="90000"/>
                </a:lnSpc>
                <a:spcBef>
                  <a:spcPct val="0"/>
                </a:spcBef>
                <a:spcAft>
                  <a:spcPts val="1800"/>
                </a:spcAft>
              </a:pPr>
              <a:endParaRPr lang="en-US" sz="2400" dirty="0">
                <a:gradFill>
                  <a:gsLst>
                    <a:gs pos="0">
                      <a:srgbClr val="00BCF2">
                        <a:lumMod val="20000"/>
                        <a:lumOff val="80000"/>
                      </a:srgbClr>
                    </a:gs>
                    <a:gs pos="100000">
                      <a:srgbClr val="00BCF2">
                        <a:lumMod val="20000"/>
                        <a:lumOff val="80000"/>
                      </a:srgbClr>
                    </a:gs>
                  </a:gsLst>
                  <a:lin ang="5400000" scaled="0"/>
                </a:gradFill>
              </a:endParaRPr>
            </a:p>
            <a:p>
              <a:pPr defTabSz="932114" fontAlgn="base">
                <a:lnSpc>
                  <a:spcPct val="90000"/>
                </a:lnSpc>
                <a:spcBef>
                  <a:spcPct val="0"/>
                </a:spcBef>
                <a:spcAft>
                  <a:spcPct val="0"/>
                </a:spcAft>
              </a:pPr>
              <a:r>
                <a:rPr lang="ru-RU" sz="1700" spc="-50" dirty="0" smtClean="0">
                  <a:gradFill>
                    <a:gsLst>
                      <a:gs pos="0">
                        <a:srgbClr val="EFEFEF"/>
                      </a:gs>
                      <a:gs pos="100000">
                        <a:srgbClr val="EFEFEF"/>
                      </a:gs>
                    </a:gsLst>
                    <a:lin ang="5400000" scaled="0"/>
                  </a:gradFill>
                </a:rPr>
                <a:t>Контроль приложений</a:t>
              </a:r>
              <a:endParaRPr lang="en-US" sz="1700" spc="-50" dirty="0">
                <a:gradFill>
                  <a:gsLst>
                    <a:gs pos="0">
                      <a:srgbClr val="EFEFEF"/>
                    </a:gs>
                    <a:gs pos="100000">
                      <a:srgbClr val="EFEFEF"/>
                    </a:gs>
                  </a:gsLst>
                  <a:lin ang="5400000" scaled="0"/>
                </a:gradFill>
              </a:endParaRPr>
            </a:p>
          </p:txBody>
        </p:sp>
        <p:sp>
          <p:nvSpPr>
            <p:cNvPr id="41" name="Freeform 40"/>
            <p:cNvSpPr>
              <a:spLocks noEditPoints="1"/>
            </p:cNvSpPr>
            <p:nvPr/>
          </p:nvSpPr>
          <p:spPr bwMode="auto">
            <a:xfrm>
              <a:off x="6405575" y="2324402"/>
              <a:ext cx="635306" cy="571074"/>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grpSp>
        <p:nvGrpSpPr>
          <p:cNvPr id="4" name="Group 3"/>
          <p:cNvGrpSpPr/>
          <p:nvPr/>
        </p:nvGrpSpPr>
        <p:grpSpPr>
          <a:xfrm>
            <a:off x="8091088" y="4190807"/>
            <a:ext cx="3657600" cy="2011680"/>
            <a:chOff x="8055508" y="4190807"/>
            <a:chExt cx="3657600" cy="2011680"/>
          </a:xfrm>
        </p:grpSpPr>
        <p:sp>
          <p:nvSpPr>
            <p:cNvPr id="35" name="Rectangle 34"/>
            <p:cNvSpPr/>
            <p:nvPr/>
          </p:nvSpPr>
          <p:spPr bwMode="auto">
            <a:xfrm>
              <a:off x="8055508" y="4190807"/>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ru-RU" sz="2400" dirty="0" smtClean="0">
                  <a:gradFill>
                    <a:gsLst>
                      <a:gs pos="0">
                        <a:srgbClr val="00BCF2">
                          <a:lumMod val="20000"/>
                          <a:lumOff val="80000"/>
                        </a:srgbClr>
                      </a:gs>
                      <a:gs pos="100000">
                        <a:srgbClr val="00BCF2">
                          <a:lumMod val="20000"/>
                          <a:lumOff val="80000"/>
                        </a:srgbClr>
                      </a:gs>
                    </a:gsLst>
                    <a:lin ang="5400000" scaled="0"/>
                  </a:gradFill>
                </a:rPr>
                <a:t>ИТ как сервис </a:t>
              </a:r>
              <a:endParaRPr lang="en-US" sz="2400" dirty="0">
                <a:gradFill>
                  <a:gsLst>
                    <a:gs pos="0">
                      <a:srgbClr val="00BCF2">
                        <a:lumMod val="20000"/>
                        <a:lumOff val="80000"/>
                      </a:srgbClr>
                    </a:gs>
                    <a:gs pos="100000">
                      <a:srgbClr val="00BCF2">
                        <a:lumMod val="20000"/>
                        <a:lumOff val="80000"/>
                      </a:srgbClr>
                    </a:gs>
                  </a:gsLst>
                  <a:lin ang="5400000" scaled="0"/>
                </a:gradFill>
              </a:endParaRPr>
            </a:p>
            <a:p>
              <a:pPr defTabSz="932114" fontAlgn="base">
                <a:lnSpc>
                  <a:spcPct val="90000"/>
                </a:lnSpc>
                <a:spcBef>
                  <a:spcPts val="2700"/>
                </a:spcBef>
                <a:spcAft>
                  <a:spcPct val="0"/>
                </a:spcAft>
              </a:pPr>
              <a:r>
                <a:rPr lang="ru-RU" sz="1700" spc="-50" dirty="0" smtClean="0">
                  <a:gradFill>
                    <a:gsLst>
                      <a:gs pos="0">
                        <a:srgbClr val="EFEFEF"/>
                      </a:gs>
                      <a:gs pos="100000">
                        <a:srgbClr val="EFEFEF"/>
                      </a:gs>
                    </a:gsLst>
                    <a:lin ang="5400000" scaled="0"/>
                  </a:gradFill>
                </a:rPr>
                <a:t>Поддержка сотрудников</a:t>
              </a:r>
              <a:endParaRPr lang="en-US" sz="1700" spc="-50" dirty="0">
                <a:gradFill>
                  <a:gsLst>
                    <a:gs pos="0">
                      <a:srgbClr val="EFEFEF"/>
                    </a:gs>
                    <a:gs pos="100000">
                      <a:srgbClr val="EFEFEF"/>
                    </a:gs>
                  </a:gsLst>
                  <a:lin ang="5400000" scaled="0"/>
                </a:gradFill>
              </a:endParaRPr>
            </a:p>
          </p:txBody>
        </p:sp>
        <p:sp>
          <p:nvSpPr>
            <p:cNvPr id="42" name="Freeform 87"/>
            <p:cNvSpPr>
              <a:spLocks noChangeAspect="1" noEditPoints="1"/>
            </p:cNvSpPr>
            <p:nvPr/>
          </p:nvSpPr>
          <p:spPr bwMode="black">
            <a:xfrm>
              <a:off x="8311237" y="4453064"/>
              <a:ext cx="714046" cy="587754"/>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54">
                <a:defRPr/>
              </a:pPr>
              <a:endParaRPr lang="en-US" kern="0" smtClean="0">
                <a:solidFill>
                  <a:srgbClr val="505050"/>
                </a:solidFill>
              </a:endParaRPr>
            </a:p>
          </p:txBody>
        </p:sp>
      </p:grpSp>
      <p:grpSp>
        <p:nvGrpSpPr>
          <p:cNvPr id="14" name="Group 13"/>
          <p:cNvGrpSpPr/>
          <p:nvPr/>
        </p:nvGrpSpPr>
        <p:grpSpPr>
          <a:xfrm>
            <a:off x="6271167" y="2120347"/>
            <a:ext cx="3657600" cy="2011680"/>
            <a:chOff x="654574" y="4190807"/>
            <a:chExt cx="3657600" cy="2011680"/>
          </a:xfrm>
        </p:grpSpPr>
        <p:sp>
          <p:nvSpPr>
            <p:cNvPr id="29" name="Rectangle 28"/>
            <p:cNvSpPr/>
            <p:nvPr/>
          </p:nvSpPr>
          <p:spPr bwMode="auto">
            <a:xfrm>
              <a:off x="654574" y="4190807"/>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ru-RU" sz="2400" dirty="0" smtClean="0">
                  <a:gradFill>
                    <a:gsLst>
                      <a:gs pos="0">
                        <a:srgbClr val="00BCF2">
                          <a:lumMod val="20000"/>
                          <a:lumOff val="80000"/>
                        </a:srgbClr>
                      </a:gs>
                      <a:gs pos="100000">
                        <a:srgbClr val="00BCF2">
                          <a:lumMod val="20000"/>
                          <a:lumOff val="80000"/>
                        </a:srgbClr>
                      </a:gs>
                    </a:gsLst>
                    <a:lin ang="5400000" scaled="0"/>
                  </a:gradFill>
                </a:rPr>
                <a:t>Мониторинг</a:t>
              </a:r>
              <a:endParaRPr lang="en-US" sz="2400" dirty="0">
                <a:gradFill>
                  <a:gsLst>
                    <a:gs pos="0">
                      <a:srgbClr val="00BCF2">
                        <a:lumMod val="20000"/>
                        <a:lumOff val="80000"/>
                      </a:srgbClr>
                    </a:gs>
                    <a:gs pos="100000">
                      <a:srgbClr val="00BCF2">
                        <a:lumMod val="20000"/>
                        <a:lumOff val="80000"/>
                      </a:srgbClr>
                    </a:gs>
                  </a:gsLst>
                  <a:lin ang="5400000" scaled="0"/>
                </a:gradFill>
              </a:endParaRPr>
            </a:p>
            <a:p>
              <a:pPr defTabSz="932114" fontAlgn="base">
                <a:lnSpc>
                  <a:spcPct val="90000"/>
                </a:lnSpc>
                <a:spcBef>
                  <a:spcPct val="0"/>
                </a:spcBef>
                <a:spcAft>
                  <a:spcPct val="0"/>
                </a:spcAft>
              </a:pPr>
              <a:endParaRPr lang="ru-RU" sz="1700" spc="-50" dirty="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ru-RU" sz="1700" spc="-50" dirty="0" smtClean="0">
                  <a:gradFill>
                    <a:gsLst>
                      <a:gs pos="0">
                        <a:srgbClr val="EFEFEF"/>
                      </a:gs>
                      <a:gs pos="100000">
                        <a:srgbClr val="EFEFEF"/>
                      </a:gs>
                    </a:gsLst>
                    <a:lin ang="5400000" scaled="0"/>
                  </a:gradFill>
                </a:rPr>
                <a:t>Физические, виртуальные и облачные среды</a:t>
              </a:r>
              <a:endParaRPr lang="en-US" sz="1700" spc="-50" dirty="0">
                <a:gradFill>
                  <a:gsLst>
                    <a:gs pos="0">
                      <a:srgbClr val="EFEFEF"/>
                    </a:gs>
                    <a:gs pos="100000">
                      <a:srgbClr val="EFEFEF"/>
                    </a:gs>
                  </a:gsLst>
                  <a:lin ang="5400000" scaled="0"/>
                </a:gradFill>
              </a:endParaRPr>
            </a:p>
            <a:p>
              <a:pPr defTabSz="932114" fontAlgn="base">
                <a:lnSpc>
                  <a:spcPct val="90000"/>
                </a:lnSpc>
                <a:spcBef>
                  <a:spcPct val="0"/>
                </a:spcBef>
                <a:spcAft>
                  <a:spcPct val="0"/>
                </a:spcAft>
              </a:pPr>
              <a:endParaRPr lang="en-US" sz="1700" spc="-50" dirty="0">
                <a:gradFill>
                  <a:gsLst>
                    <a:gs pos="0">
                      <a:srgbClr val="EFEFEF"/>
                    </a:gs>
                    <a:gs pos="100000">
                      <a:srgbClr val="EFEFEF"/>
                    </a:gs>
                  </a:gsLst>
                  <a:lin ang="5400000" scaled="0"/>
                </a:gradFill>
              </a:endParaRPr>
            </a:p>
          </p:txBody>
        </p:sp>
        <p:sp>
          <p:nvSpPr>
            <p:cNvPr id="47" name="Freeform 230"/>
            <p:cNvSpPr>
              <a:spLocks noChangeAspect="1" noEditPoints="1"/>
            </p:cNvSpPr>
            <p:nvPr/>
          </p:nvSpPr>
          <p:spPr bwMode="auto">
            <a:xfrm>
              <a:off x="870538" y="4316152"/>
              <a:ext cx="888411" cy="711966"/>
            </a:xfrm>
            <a:custGeom>
              <a:avLst/>
              <a:gdLst>
                <a:gd name="T0" fmla="*/ 237 w 365"/>
                <a:gd name="T1" fmla="*/ 179 h 292"/>
                <a:gd name="T2" fmla="*/ 0 w 365"/>
                <a:gd name="T3" fmla="*/ 292 h 292"/>
                <a:gd name="T4" fmla="*/ 27 w 365"/>
                <a:gd name="T5" fmla="*/ 60 h 292"/>
                <a:gd name="T6" fmla="*/ 118 w 365"/>
                <a:gd name="T7" fmla="*/ 81 h 292"/>
                <a:gd name="T8" fmla="*/ 22 w 365"/>
                <a:gd name="T9" fmla="*/ 86 h 292"/>
                <a:gd name="T10" fmla="*/ 102 w 365"/>
                <a:gd name="T11" fmla="*/ 271 h 292"/>
                <a:gd name="T12" fmla="*/ 134 w 365"/>
                <a:gd name="T13" fmla="*/ 216 h 292"/>
                <a:gd name="T14" fmla="*/ 216 w 365"/>
                <a:gd name="T15" fmla="*/ 271 h 292"/>
                <a:gd name="T16" fmla="*/ 217 w 365"/>
                <a:gd name="T17" fmla="*/ 181 h 292"/>
                <a:gd name="T18" fmla="*/ 134 w 365"/>
                <a:gd name="T19" fmla="*/ 137 h 292"/>
                <a:gd name="T20" fmla="*/ 121 w 365"/>
                <a:gd name="T21" fmla="*/ 105 h 292"/>
                <a:gd name="T22" fmla="*/ 102 w 365"/>
                <a:gd name="T23" fmla="*/ 137 h 292"/>
                <a:gd name="T24" fmla="*/ 78 w 365"/>
                <a:gd name="T25" fmla="*/ 248 h 292"/>
                <a:gd name="T26" fmla="*/ 46 w 365"/>
                <a:gd name="T27" fmla="*/ 216 h 292"/>
                <a:gd name="T28" fmla="*/ 159 w 365"/>
                <a:gd name="T29" fmla="*/ 248 h 292"/>
                <a:gd name="T30" fmla="*/ 191 w 365"/>
                <a:gd name="T31" fmla="*/ 216 h 292"/>
                <a:gd name="T32" fmla="*/ 159 w 365"/>
                <a:gd name="T33" fmla="*/ 248 h 292"/>
                <a:gd name="T34" fmla="*/ 134 w 365"/>
                <a:gd name="T35" fmla="*/ 193 h 292"/>
                <a:gd name="T36" fmla="*/ 102 w 365"/>
                <a:gd name="T37" fmla="*/ 161 h 292"/>
                <a:gd name="T38" fmla="*/ 78 w 365"/>
                <a:gd name="T39" fmla="*/ 105 h 292"/>
                <a:gd name="T40" fmla="*/ 46 w 365"/>
                <a:gd name="T41" fmla="*/ 137 h 292"/>
                <a:gd name="T42" fmla="*/ 78 w 365"/>
                <a:gd name="T43" fmla="*/ 105 h 292"/>
                <a:gd name="T44" fmla="*/ 46 w 365"/>
                <a:gd name="T45" fmla="*/ 161 h 292"/>
                <a:gd name="T46" fmla="*/ 78 w 365"/>
                <a:gd name="T47" fmla="*/ 193 h 292"/>
                <a:gd name="T48" fmla="*/ 191 w 365"/>
                <a:gd name="T49" fmla="*/ 177 h 292"/>
                <a:gd name="T50" fmla="*/ 159 w 365"/>
                <a:gd name="T51" fmla="*/ 193 h 292"/>
                <a:gd name="T52" fmla="*/ 191 w 365"/>
                <a:gd name="T53" fmla="*/ 177 h 292"/>
                <a:gd name="T54" fmla="*/ 305 w 365"/>
                <a:gd name="T55" fmla="*/ 128 h 292"/>
                <a:gd name="T56" fmla="*/ 290 w 365"/>
                <a:gd name="T57" fmla="*/ 149 h 292"/>
                <a:gd name="T58" fmla="*/ 285 w 365"/>
                <a:gd name="T59" fmla="*/ 154 h 292"/>
                <a:gd name="T60" fmla="*/ 270 w 365"/>
                <a:gd name="T61" fmla="*/ 166 h 292"/>
                <a:gd name="T62" fmla="*/ 263 w 365"/>
                <a:gd name="T63" fmla="*/ 170 h 292"/>
                <a:gd name="T64" fmla="*/ 314 w 365"/>
                <a:gd name="T65" fmla="*/ 220 h 292"/>
                <a:gd name="T66" fmla="*/ 356 w 365"/>
                <a:gd name="T67" fmla="*/ 220 h 292"/>
                <a:gd name="T68" fmla="*/ 356 w 365"/>
                <a:gd name="T69" fmla="*/ 178 h 292"/>
                <a:gd name="T70" fmla="*/ 217 w 365"/>
                <a:gd name="T71" fmla="*/ 163 h 292"/>
                <a:gd name="T72" fmla="*/ 136 w 365"/>
                <a:gd name="T73" fmla="*/ 82 h 292"/>
                <a:gd name="T74" fmla="*/ 139 w 365"/>
                <a:gd name="T75" fmla="*/ 60 h 292"/>
                <a:gd name="T76" fmla="*/ 299 w 365"/>
                <a:gd name="T77" fmla="*/ 82 h 292"/>
                <a:gd name="T78" fmla="*/ 272 w 365"/>
                <a:gd name="T79" fmla="*/ 82 h 292"/>
                <a:gd name="T80" fmla="*/ 167 w 365"/>
                <a:gd name="T81" fmla="*/ 60 h 292"/>
                <a:gd name="T82" fmla="*/ 162 w 365"/>
                <a:gd name="T83" fmla="*/ 82 h 292"/>
                <a:gd name="T84" fmla="*/ 191 w 365"/>
                <a:gd name="T85" fmla="*/ 130 h 292"/>
                <a:gd name="T86" fmla="*/ 217 w 365"/>
                <a:gd name="T87" fmla="*/ 137 h 292"/>
                <a:gd name="T88" fmla="*/ 272 w 365"/>
                <a:gd name="T89" fmla="*/ 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292">
                  <a:moveTo>
                    <a:pt x="217" y="181"/>
                  </a:moveTo>
                  <a:cubicBezTo>
                    <a:pt x="224" y="181"/>
                    <a:pt x="231" y="180"/>
                    <a:pt x="237" y="179"/>
                  </a:cubicBezTo>
                  <a:cubicBezTo>
                    <a:pt x="237" y="292"/>
                    <a:pt x="237" y="292"/>
                    <a:pt x="237" y="292"/>
                  </a:cubicBezTo>
                  <a:cubicBezTo>
                    <a:pt x="0" y="292"/>
                    <a:pt x="0" y="292"/>
                    <a:pt x="0" y="292"/>
                  </a:cubicBezTo>
                  <a:cubicBezTo>
                    <a:pt x="0" y="86"/>
                    <a:pt x="0" y="86"/>
                    <a:pt x="0" y="86"/>
                  </a:cubicBezTo>
                  <a:cubicBezTo>
                    <a:pt x="1" y="72"/>
                    <a:pt x="12" y="60"/>
                    <a:pt x="27" y="60"/>
                  </a:cubicBezTo>
                  <a:cubicBezTo>
                    <a:pt x="120" y="60"/>
                    <a:pt x="120" y="60"/>
                    <a:pt x="120" y="60"/>
                  </a:cubicBezTo>
                  <a:cubicBezTo>
                    <a:pt x="119" y="67"/>
                    <a:pt x="118" y="74"/>
                    <a:pt x="118" y="81"/>
                  </a:cubicBezTo>
                  <a:cubicBezTo>
                    <a:pt x="27" y="81"/>
                    <a:pt x="27" y="81"/>
                    <a:pt x="27" y="81"/>
                  </a:cubicBezTo>
                  <a:cubicBezTo>
                    <a:pt x="24" y="81"/>
                    <a:pt x="22" y="84"/>
                    <a:pt x="22" y="86"/>
                  </a:cubicBezTo>
                  <a:cubicBezTo>
                    <a:pt x="22" y="271"/>
                    <a:pt x="22" y="271"/>
                    <a:pt x="22" y="271"/>
                  </a:cubicBezTo>
                  <a:cubicBezTo>
                    <a:pt x="102" y="271"/>
                    <a:pt x="102" y="271"/>
                    <a:pt x="102" y="271"/>
                  </a:cubicBezTo>
                  <a:cubicBezTo>
                    <a:pt x="102" y="216"/>
                    <a:pt x="102" y="216"/>
                    <a:pt x="102" y="216"/>
                  </a:cubicBezTo>
                  <a:cubicBezTo>
                    <a:pt x="134" y="216"/>
                    <a:pt x="134" y="216"/>
                    <a:pt x="134" y="216"/>
                  </a:cubicBezTo>
                  <a:cubicBezTo>
                    <a:pt x="134" y="271"/>
                    <a:pt x="134" y="271"/>
                    <a:pt x="134" y="271"/>
                  </a:cubicBezTo>
                  <a:cubicBezTo>
                    <a:pt x="216" y="271"/>
                    <a:pt x="216" y="271"/>
                    <a:pt x="216" y="271"/>
                  </a:cubicBezTo>
                  <a:cubicBezTo>
                    <a:pt x="216" y="181"/>
                    <a:pt x="216" y="181"/>
                    <a:pt x="216" y="181"/>
                  </a:cubicBezTo>
                  <a:cubicBezTo>
                    <a:pt x="217" y="181"/>
                    <a:pt x="217" y="181"/>
                    <a:pt x="217" y="181"/>
                  </a:cubicBezTo>
                  <a:close/>
                  <a:moveTo>
                    <a:pt x="102" y="137"/>
                  </a:moveTo>
                  <a:cubicBezTo>
                    <a:pt x="134" y="137"/>
                    <a:pt x="134" y="137"/>
                    <a:pt x="134" y="137"/>
                  </a:cubicBezTo>
                  <a:cubicBezTo>
                    <a:pt x="134" y="136"/>
                    <a:pt x="134" y="136"/>
                    <a:pt x="134" y="136"/>
                  </a:cubicBezTo>
                  <a:cubicBezTo>
                    <a:pt x="128" y="127"/>
                    <a:pt x="124" y="117"/>
                    <a:pt x="121" y="105"/>
                  </a:cubicBezTo>
                  <a:cubicBezTo>
                    <a:pt x="102" y="105"/>
                    <a:pt x="102" y="105"/>
                    <a:pt x="102" y="105"/>
                  </a:cubicBezTo>
                  <a:lnTo>
                    <a:pt x="102" y="137"/>
                  </a:lnTo>
                  <a:close/>
                  <a:moveTo>
                    <a:pt x="46" y="248"/>
                  </a:moveTo>
                  <a:cubicBezTo>
                    <a:pt x="78" y="248"/>
                    <a:pt x="78" y="248"/>
                    <a:pt x="78" y="248"/>
                  </a:cubicBezTo>
                  <a:cubicBezTo>
                    <a:pt x="78" y="216"/>
                    <a:pt x="78" y="216"/>
                    <a:pt x="78" y="216"/>
                  </a:cubicBezTo>
                  <a:cubicBezTo>
                    <a:pt x="46" y="216"/>
                    <a:pt x="46" y="216"/>
                    <a:pt x="46" y="216"/>
                  </a:cubicBezTo>
                  <a:lnTo>
                    <a:pt x="46" y="248"/>
                  </a:lnTo>
                  <a:close/>
                  <a:moveTo>
                    <a:pt x="159" y="248"/>
                  </a:moveTo>
                  <a:cubicBezTo>
                    <a:pt x="191" y="248"/>
                    <a:pt x="191" y="248"/>
                    <a:pt x="191" y="248"/>
                  </a:cubicBezTo>
                  <a:cubicBezTo>
                    <a:pt x="191" y="216"/>
                    <a:pt x="191" y="216"/>
                    <a:pt x="191" y="216"/>
                  </a:cubicBezTo>
                  <a:cubicBezTo>
                    <a:pt x="159" y="216"/>
                    <a:pt x="159" y="216"/>
                    <a:pt x="159" y="216"/>
                  </a:cubicBezTo>
                  <a:lnTo>
                    <a:pt x="159" y="248"/>
                  </a:lnTo>
                  <a:close/>
                  <a:moveTo>
                    <a:pt x="102" y="193"/>
                  </a:moveTo>
                  <a:cubicBezTo>
                    <a:pt x="134" y="193"/>
                    <a:pt x="134" y="193"/>
                    <a:pt x="134" y="193"/>
                  </a:cubicBezTo>
                  <a:cubicBezTo>
                    <a:pt x="134" y="161"/>
                    <a:pt x="134" y="161"/>
                    <a:pt x="134" y="161"/>
                  </a:cubicBezTo>
                  <a:cubicBezTo>
                    <a:pt x="102" y="161"/>
                    <a:pt x="102" y="161"/>
                    <a:pt x="102" y="161"/>
                  </a:cubicBezTo>
                  <a:lnTo>
                    <a:pt x="102" y="193"/>
                  </a:lnTo>
                  <a:close/>
                  <a:moveTo>
                    <a:pt x="78" y="105"/>
                  </a:moveTo>
                  <a:cubicBezTo>
                    <a:pt x="46" y="105"/>
                    <a:pt x="46" y="105"/>
                    <a:pt x="46" y="105"/>
                  </a:cubicBezTo>
                  <a:cubicBezTo>
                    <a:pt x="46" y="137"/>
                    <a:pt x="46" y="137"/>
                    <a:pt x="46" y="137"/>
                  </a:cubicBezTo>
                  <a:cubicBezTo>
                    <a:pt x="78" y="137"/>
                    <a:pt x="78" y="137"/>
                    <a:pt x="78" y="137"/>
                  </a:cubicBezTo>
                  <a:lnTo>
                    <a:pt x="78" y="105"/>
                  </a:lnTo>
                  <a:close/>
                  <a:moveTo>
                    <a:pt x="78" y="161"/>
                  </a:moveTo>
                  <a:cubicBezTo>
                    <a:pt x="46" y="161"/>
                    <a:pt x="46" y="161"/>
                    <a:pt x="46" y="161"/>
                  </a:cubicBezTo>
                  <a:cubicBezTo>
                    <a:pt x="46" y="193"/>
                    <a:pt x="46" y="193"/>
                    <a:pt x="46" y="193"/>
                  </a:cubicBezTo>
                  <a:cubicBezTo>
                    <a:pt x="78" y="193"/>
                    <a:pt x="78" y="193"/>
                    <a:pt x="78" y="193"/>
                  </a:cubicBezTo>
                  <a:lnTo>
                    <a:pt x="78" y="161"/>
                  </a:lnTo>
                  <a:close/>
                  <a:moveTo>
                    <a:pt x="191" y="177"/>
                  </a:moveTo>
                  <a:cubicBezTo>
                    <a:pt x="179" y="174"/>
                    <a:pt x="168" y="169"/>
                    <a:pt x="159" y="162"/>
                  </a:cubicBezTo>
                  <a:cubicBezTo>
                    <a:pt x="159" y="193"/>
                    <a:pt x="159" y="193"/>
                    <a:pt x="159" y="193"/>
                  </a:cubicBezTo>
                  <a:cubicBezTo>
                    <a:pt x="191" y="193"/>
                    <a:pt x="191" y="193"/>
                    <a:pt x="191" y="193"/>
                  </a:cubicBezTo>
                  <a:lnTo>
                    <a:pt x="191" y="177"/>
                  </a:lnTo>
                  <a:close/>
                  <a:moveTo>
                    <a:pt x="356" y="178"/>
                  </a:moveTo>
                  <a:cubicBezTo>
                    <a:pt x="305" y="128"/>
                    <a:pt x="305" y="128"/>
                    <a:pt x="305" y="128"/>
                  </a:cubicBezTo>
                  <a:cubicBezTo>
                    <a:pt x="305" y="128"/>
                    <a:pt x="305" y="128"/>
                    <a:pt x="305" y="128"/>
                  </a:cubicBezTo>
                  <a:cubicBezTo>
                    <a:pt x="301" y="136"/>
                    <a:pt x="296" y="143"/>
                    <a:pt x="290" y="149"/>
                  </a:cubicBezTo>
                  <a:cubicBezTo>
                    <a:pt x="290" y="149"/>
                    <a:pt x="290" y="149"/>
                    <a:pt x="290" y="149"/>
                  </a:cubicBezTo>
                  <a:cubicBezTo>
                    <a:pt x="288" y="151"/>
                    <a:pt x="286" y="153"/>
                    <a:pt x="285" y="154"/>
                  </a:cubicBezTo>
                  <a:cubicBezTo>
                    <a:pt x="285" y="154"/>
                    <a:pt x="285" y="154"/>
                    <a:pt x="285" y="154"/>
                  </a:cubicBezTo>
                  <a:cubicBezTo>
                    <a:pt x="280" y="159"/>
                    <a:pt x="275" y="163"/>
                    <a:pt x="270" y="166"/>
                  </a:cubicBezTo>
                  <a:cubicBezTo>
                    <a:pt x="270" y="166"/>
                    <a:pt x="270" y="166"/>
                    <a:pt x="270" y="166"/>
                  </a:cubicBezTo>
                  <a:cubicBezTo>
                    <a:pt x="268" y="167"/>
                    <a:pt x="265" y="168"/>
                    <a:pt x="263" y="170"/>
                  </a:cubicBezTo>
                  <a:cubicBezTo>
                    <a:pt x="263" y="170"/>
                    <a:pt x="263" y="170"/>
                    <a:pt x="263" y="170"/>
                  </a:cubicBezTo>
                  <a:cubicBezTo>
                    <a:pt x="314" y="220"/>
                    <a:pt x="314" y="220"/>
                    <a:pt x="314" y="220"/>
                  </a:cubicBezTo>
                  <a:cubicBezTo>
                    <a:pt x="320" y="226"/>
                    <a:pt x="327" y="229"/>
                    <a:pt x="335" y="229"/>
                  </a:cubicBezTo>
                  <a:cubicBezTo>
                    <a:pt x="342" y="229"/>
                    <a:pt x="350" y="226"/>
                    <a:pt x="356" y="220"/>
                  </a:cubicBezTo>
                  <a:cubicBezTo>
                    <a:pt x="362" y="215"/>
                    <a:pt x="365" y="207"/>
                    <a:pt x="365" y="199"/>
                  </a:cubicBezTo>
                  <a:cubicBezTo>
                    <a:pt x="365" y="192"/>
                    <a:pt x="362" y="184"/>
                    <a:pt x="356" y="178"/>
                  </a:cubicBezTo>
                  <a:close/>
                  <a:moveTo>
                    <a:pt x="237" y="161"/>
                  </a:moveTo>
                  <a:cubicBezTo>
                    <a:pt x="231" y="162"/>
                    <a:pt x="224" y="163"/>
                    <a:pt x="217" y="163"/>
                  </a:cubicBezTo>
                  <a:cubicBezTo>
                    <a:pt x="217" y="163"/>
                    <a:pt x="217" y="163"/>
                    <a:pt x="216" y="163"/>
                  </a:cubicBezTo>
                  <a:cubicBezTo>
                    <a:pt x="172" y="163"/>
                    <a:pt x="136" y="126"/>
                    <a:pt x="136" y="82"/>
                  </a:cubicBezTo>
                  <a:cubicBezTo>
                    <a:pt x="136" y="82"/>
                    <a:pt x="136" y="82"/>
                    <a:pt x="136" y="81"/>
                  </a:cubicBezTo>
                  <a:cubicBezTo>
                    <a:pt x="136" y="74"/>
                    <a:pt x="137" y="67"/>
                    <a:pt x="139" y="60"/>
                  </a:cubicBezTo>
                  <a:cubicBezTo>
                    <a:pt x="148" y="26"/>
                    <a:pt x="180" y="0"/>
                    <a:pt x="217" y="0"/>
                  </a:cubicBezTo>
                  <a:cubicBezTo>
                    <a:pt x="262" y="0"/>
                    <a:pt x="299" y="37"/>
                    <a:pt x="299" y="82"/>
                  </a:cubicBezTo>
                  <a:cubicBezTo>
                    <a:pt x="299" y="120"/>
                    <a:pt x="273" y="152"/>
                    <a:pt x="237" y="161"/>
                  </a:cubicBezTo>
                  <a:close/>
                  <a:moveTo>
                    <a:pt x="272" y="82"/>
                  </a:moveTo>
                  <a:cubicBezTo>
                    <a:pt x="272" y="51"/>
                    <a:pt x="247" y="27"/>
                    <a:pt x="217" y="27"/>
                  </a:cubicBezTo>
                  <a:cubicBezTo>
                    <a:pt x="195" y="27"/>
                    <a:pt x="175" y="41"/>
                    <a:pt x="167" y="60"/>
                  </a:cubicBezTo>
                  <a:cubicBezTo>
                    <a:pt x="164" y="67"/>
                    <a:pt x="163" y="74"/>
                    <a:pt x="162" y="81"/>
                  </a:cubicBezTo>
                  <a:cubicBezTo>
                    <a:pt x="162" y="82"/>
                    <a:pt x="162" y="82"/>
                    <a:pt x="162" y="82"/>
                  </a:cubicBezTo>
                  <a:cubicBezTo>
                    <a:pt x="162" y="90"/>
                    <a:pt x="164" y="98"/>
                    <a:pt x="168" y="105"/>
                  </a:cubicBezTo>
                  <a:cubicBezTo>
                    <a:pt x="173" y="116"/>
                    <a:pt x="181" y="124"/>
                    <a:pt x="191" y="130"/>
                  </a:cubicBezTo>
                  <a:cubicBezTo>
                    <a:pt x="198" y="134"/>
                    <a:pt x="207" y="136"/>
                    <a:pt x="216" y="136"/>
                  </a:cubicBezTo>
                  <a:cubicBezTo>
                    <a:pt x="217" y="136"/>
                    <a:pt x="217" y="137"/>
                    <a:pt x="217" y="137"/>
                  </a:cubicBezTo>
                  <a:cubicBezTo>
                    <a:pt x="224" y="137"/>
                    <a:pt x="231" y="135"/>
                    <a:pt x="237" y="133"/>
                  </a:cubicBezTo>
                  <a:cubicBezTo>
                    <a:pt x="258" y="125"/>
                    <a:pt x="272" y="105"/>
                    <a:pt x="272" y="8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Segoe"/>
              </a:endParaRPr>
            </a:p>
          </p:txBody>
        </p:sp>
      </p:grpSp>
      <p:sp useBgFill="1">
        <p:nvSpPr>
          <p:cNvPr id="13" name="Rectangle 12"/>
          <p:cNvSpPr/>
          <p:nvPr/>
        </p:nvSpPr>
        <p:spPr bwMode="auto">
          <a:xfrm>
            <a:off x="12164203" y="0"/>
            <a:ext cx="272272"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5415705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2" decel="10000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1+#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8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95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85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105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1+#ppt_w/2"/>
                                          </p:val>
                                        </p:tav>
                                        <p:tav tm="100000">
                                          <p:val>
                                            <p:strVal val="#ppt_x"/>
                                          </p:val>
                                        </p:tav>
                                      </p:tavLst>
                                    </p:anim>
                                    <p:anim calcmode="lin" valueType="num">
                                      <p:cBhvr additive="base">
                                        <p:cTn id="30"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box"/>
          <p:cNvSpPr/>
          <p:nvPr/>
        </p:nvSpPr>
        <p:spPr bwMode="auto">
          <a:xfrm>
            <a:off x="9886610" y="1855760"/>
            <a:ext cx="2302016" cy="4568018"/>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8" tIns="139878" rIns="93251" bIns="0" numCol="1" rtlCol="0" anchor="t" anchorCtr="0" compatLnSpc="1">
            <a:prstTxWarp prst="textNoShape">
              <a:avLst/>
            </a:prstTxWarp>
            <a:noAutofit/>
          </a:bodyPr>
          <a:lstStyle/>
          <a:p>
            <a:pPr defTabSz="932384">
              <a:lnSpc>
                <a:spcPct val="90000"/>
              </a:lnSpc>
            </a:pPr>
            <a:endParaRPr lang="en-US" spc="-51" dirty="0">
              <a:gradFill>
                <a:gsLst>
                  <a:gs pos="0">
                    <a:srgbClr val="505050"/>
                  </a:gs>
                  <a:gs pos="100000">
                    <a:srgbClr val="505050"/>
                  </a:gs>
                </a:gsLst>
                <a:lin ang="5400000" scaled="0"/>
              </a:gradFill>
            </a:endParaRPr>
          </a:p>
        </p:txBody>
      </p:sp>
      <p:sp>
        <p:nvSpPr>
          <p:cNvPr id="46" name="Rectangle 45"/>
          <p:cNvSpPr/>
          <p:nvPr/>
        </p:nvSpPr>
        <p:spPr bwMode="auto">
          <a:xfrm>
            <a:off x="9956166" y="1849002"/>
            <a:ext cx="2302012" cy="298072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28" tIns="228535" rIns="91414" bIns="91414" numCol="1" rtlCol="0" anchor="t" anchorCtr="0" compatLnSpc="1">
            <a:prstTxWarp prst="textNoShape">
              <a:avLst/>
            </a:prstTxWarp>
            <a:spAutoFit/>
          </a:bodyPr>
          <a:lstStyle/>
          <a:p>
            <a:pPr defTabSz="932563">
              <a:lnSpc>
                <a:spcPct val="90000"/>
              </a:lnSpc>
            </a:pPr>
            <a:r>
              <a:rPr lang="ru-RU" sz="1599" spc="-51" dirty="0" smtClean="0">
                <a:gradFill>
                  <a:gsLst>
                    <a:gs pos="0">
                      <a:srgbClr val="505050"/>
                    </a:gs>
                    <a:gs pos="100000">
                      <a:srgbClr val="505050"/>
                    </a:gs>
                  </a:gsLst>
                  <a:lin ang="5400000" scaled="0"/>
                </a:gradFill>
              </a:rPr>
              <a:t>Миграция </a:t>
            </a:r>
            <a:r>
              <a:rPr lang="en-US" sz="1599" spc="-51" dirty="0" smtClean="0">
                <a:gradFill>
                  <a:gsLst>
                    <a:gs pos="0">
                      <a:srgbClr val="505050"/>
                    </a:gs>
                    <a:gs pos="100000">
                      <a:srgbClr val="505050"/>
                    </a:gs>
                  </a:gsLst>
                  <a:lin ang="5400000" scaled="0"/>
                </a:gradFill>
              </a:rPr>
              <a:t>VM </a:t>
            </a:r>
            <a:r>
              <a:rPr lang="ru-RU" sz="1599" spc="-51" dirty="0" smtClean="0">
                <a:gradFill>
                  <a:gsLst>
                    <a:gs pos="0">
                      <a:srgbClr val="505050"/>
                    </a:gs>
                    <a:gs pos="100000">
                      <a:srgbClr val="505050"/>
                    </a:gs>
                  </a:gsLst>
                  <a:lin ang="5400000" scaled="0"/>
                </a:gradFill>
              </a:rPr>
              <a:t>между </a:t>
            </a:r>
            <a:r>
              <a:rPr lang="en-US" sz="1599" spc="-51" dirty="0" smtClean="0">
                <a:gradFill>
                  <a:gsLst>
                    <a:gs pos="0">
                      <a:srgbClr val="505050"/>
                    </a:gs>
                    <a:gs pos="100000">
                      <a:srgbClr val="505050"/>
                    </a:gs>
                  </a:gsLst>
                  <a:lin ang="5400000" scaled="0"/>
                </a:gradFill>
              </a:rPr>
              <a:t>Windows Azure </a:t>
            </a:r>
            <a:r>
              <a:rPr lang="ru-RU" sz="1599" spc="-51" dirty="0" smtClean="0">
                <a:gradFill>
                  <a:gsLst>
                    <a:gs pos="0">
                      <a:srgbClr val="505050"/>
                    </a:gs>
                    <a:gs pos="100000">
                      <a:srgbClr val="505050"/>
                    </a:gs>
                  </a:gsLst>
                  <a:lin ang="5400000" scaled="0"/>
                </a:gradFill>
              </a:rPr>
              <a:t>и ЦОД  </a:t>
            </a:r>
            <a:r>
              <a:rPr lang="ru-RU" sz="1599" spc="-51" dirty="0" smtClean="0">
                <a:solidFill>
                  <a:srgbClr val="002060"/>
                </a:solidFill>
              </a:rPr>
              <a:t>- этого давно ждали. Теперь можно переносить виртуальные машины из </a:t>
            </a:r>
            <a:r>
              <a:rPr lang="en-US" sz="1599" spc="-51" dirty="0" smtClean="0">
                <a:solidFill>
                  <a:srgbClr val="002060"/>
                </a:solidFill>
              </a:rPr>
              <a:t>Windows Azure </a:t>
            </a:r>
            <a:r>
              <a:rPr lang="ru-RU" sz="1599" spc="-51" dirty="0" smtClean="0">
                <a:solidFill>
                  <a:srgbClr val="002060"/>
                </a:solidFill>
              </a:rPr>
              <a:t>в инфраструктуру заказчика. Раньше можно было делать перенос только в одну сторону.</a:t>
            </a:r>
            <a:endParaRPr lang="en-US" sz="1599" spc="-51" dirty="0">
              <a:solidFill>
                <a:srgbClr val="002060"/>
              </a:solidFill>
            </a:endParaRPr>
          </a:p>
        </p:txBody>
      </p:sp>
      <p:sp>
        <p:nvSpPr>
          <p:cNvPr id="2" name="Title 1"/>
          <p:cNvSpPr>
            <a:spLocks noGrp="1"/>
          </p:cNvSpPr>
          <p:nvPr>
            <p:ph type="title"/>
          </p:nvPr>
        </p:nvSpPr>
        <p:spPr>
          <a:xfrm>
            <a:off x="274639" y="295274"/>
            <a:ext cx="12161836" cy="2407858"/>
          </a:xfrm>
        </p:spPr>
        <p:txBody>
          <a:bodyPr/>
          <a:lstStyle/>
          <a:p>
            <a:r>
              <a:rPr lang="ru-RU" dirty="0" smtClean="0"/>
              <a:t>Обслуживание инфраструктуры</a:t>
            </a:r>
            <a:r>
              <a:rPr lang="en-US" dirty="0"/>
              <a:t> </a:t>
            </a:r>
            <a:r>
              <a:rPr lang="ru-RU" dirty="0" smtClean="0"/>
              <a:t/>
            </a:r>
            <a:br>
              <a:rPr lang="ru-RU" dirty="0" smtClean="0"/>
            </a:br>
            <a:r>
              <a:rPr lang="ru-RU" sz="1800" dirty="0" smtClean="0">
                <a:solidFill>
                  <a:srgbClr val="002060"/>
                </a:solidFill>
              </a:rPr>
              <a:t>Идея для заказчика </a:t>
            </a:r>
            <a:r>
              <a:rPr lang="ru-RU" sz="1800" dirty="0"/>
              <a:t>– виртуализация продуктов </a:t>
            </a:r>
            <a:r>
              <a:rPr lang="en-US" sz="1800" dirty="0"/>
              <a:t>Microsoft </a:t>
            </a:r>
            <a:r>
              <a:rPr lang="ru-RU" sz="1800" dirty="0"/>
              <a:t>лучше всего работает на </a:t>
            </a:r>
            <a:r>
              <a:rPr lang="en-US" sz="1800" dirty="0"/>
              <a:t>Hyper-V</a:t>
            </a:r>
            <a:r>
              <a:rPr lang="ru-RU" sz="1800" dirty="0"/>
              <a:t> </a:t>
            </a:r>
            <a:endParaRPr lang="en-US" sz="1800" dirty="0"/>
          </a:p>
        </p:txBody>
      </p:sp>
      <p:sp>
        <p:nvSpPr>
          <p:cNvPr id="3" name="1 box"/>
          <p:cNvSpPr/>
          <p:nvPr/>
        </p:nvSpPr>
        <p:spPr bwMode="auto">
          <a:xfrm>
            <a:off x="2557910" y="1855760"/>
            <a:ext cx="2327117" cy="45680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8" tIns="139878" rIns="93251" bIns="0" numCol="1" rtlCol="0" anchor="t" anchorCtr="0" compatLnSpc="1">
            <a:prstTxWarp prst="textNoShape">
              <a:avLst/>
            </a:prstTxWarp>
            <a:noAutofit/>
          </a:bodyPr>
          <a:lstStyle/>
          <a:p>
            <a:pPr defTabSz="932384">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5034725" y="1855760"/>
            <a:ext cx="2250474" cy="45680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8" tIns="139878" rIns="93251" bIns="0" numCol="1" rtlCol="0" anchor="t" anchorCtr="0" compatLnSpc="1">
            <a:prstTxWarp prst="textNoShape">
              <a:avLst/>
            </a:prstTxWarp>
            <a:noAutofit/>
          </a:bodyPr>
          <a:lstStyle/>
          <a:p>
            <a:pPr defTabSz="932384">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7434897" y="1855760"/>
            <a:ext cx="2302016" cy="4568018"/>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8" tIns="139878" rIns="93251" bIns="0" numCol="1" rtlCol="0" anchor="t" anchorCtr="0" compatLnSpc="1">
            <a:prstTxWarp prst="textNoShape">
              <a:avLst/>
            </a:prstTxWarp>
            <a:noAutofit/>
          </a:bodyPr>
          <a:lstStyle/>
          <a:p>
            <a:pPr defTabSz="932384">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2505765" y="1855760"/>
            <a:ext cx="2449637" cy="364321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28" tIns="228535" rIns="91414" bIns="91414" numCol="1" rtlCol="0" anchor="t" anchorCtr="0" compatLnSpc="1">
            <a:prstTxWarp prst="textNoShape">
              <a:avLst/>
            </a:prstTxWarp>
            <a:spAutoFit/>
          </a:bodyPr>
          <a:lstStyle/>
          <a:p>
            <a:pPr defTabSz="932384">
              <a:lnSpc>
                <a:spcPct val="90000"/>
              </a:lnSpc>
            </a:pPr>
            <a:r>
              <a:rPr lang="ru-RU" sz="1598" spc="-51" dirty="0" smtClean="0">
                <a:gradFill>
                  <a:gsLst>
                    <a:gs pos="0">
                      <a:srgbClr val="505050"/>
                    </a:gs>
                    <a:gs pos="100000">
                      <a:srgbClr val="505050"/>
                    </a:gs>
                  </a:gsLst>
                  <a:lin ang="5400000" scaled="0"/>
                </a:gradFill>
              </a:rPr>
              <a:t>Масштабируемость</a:t>
            </a:r>
            <a:r>
              <a:rPr lang="en-US" sz="1598" spc="-51" dirty="0" smtClean="0">
                <a:gradFill>
                  <a:gsLst>
                    <a:gs pos="0">
                      <a:srgbClr val="505050"/>
                    </a:gs>
                    <a:gs pos="100000">
                      <a:srgbClr val="505050"/>
                    </a:gs>
                  </a:gsLst>
                  <a:lin ang="5400000" scaled="0"/>
                </a:gradFill>
              </a:rPr>
              <a:t> – </a:t>
            </a:r>
            <a:r>
              <a:rPr lang="ru-RU" sz="1598" spc="-51" dirty="0" smtClean="0">
                <a:solidFill>
                  <a:srgbClr val="002060"/>
                </a:solidFill>
              </a:rPr>
              <a:t>гетерогенные среды, большой или малый бизнес – всё это покрывает </a:t>
            </a:r>
            <a:r>
              <a:rPr lang="en-US" sz="1598" spc="-51" dirty="0" smtClean="0">
                <a:solidFill>
                  <a:srgbClr val="002060"/>
                </a:solidFill>
              </a:rPr>
              <a:t>System Center 2012 R2</a:t>
            </a:r>
            <a:endParaRPr lang="ru-RU" sz="1598" spc="-51" dirty="0" smtClean="0">
              <a:solidFill>
                <a:srgbClr val="002060"/>
              </a:solidFill>
            </a:endParaRPr>
          </a:p>
          <a:p>
            <a:pPr defTabSz="932384">
              <a:lnSpc>
                <a:spcPct val="90000"/>
              </a:lnSpc>
            </a:pPr>
            <a:endParaRPr lang="ru-RU" sz="1598" spc="-51" dirty="0">
              <a:gradFill>
                <a:gsLst>
                  <a:gs pos="0">
                    <a:srgbClr val="505050"/>
                  </a:gs>
                  <a:gs pos="100000">
                    <a:srgbClr val="505050"/>
                  </a:gs>
                </a:gsLst>
                <a:lin ang="5400000" scaled="0"/>
              </a:gradFill>
            </a:endParaRPr>
          </a:p>
          <a:p>
            <a:pPr defTabSz="932384">
              <a:lnSpc>
                <a:spcPct val="90000"/>
              </a:lnSpc>
            </a:pPr>
            <a:r>
              <a:rPr lang="en-US" sz="1598" spc="-51" dirty="0" smtClean="0">
                <a:gradFill>
                  <a:gsLst>
                    <a:gs pos="0">
                      <a:srgbClr val="505050"/>
                    </a:gs>
                    <a:gs pos="100000">
                      <a:srgbClr val="505050"/>
                    </a:gs>
                  </a:gsLst>
                  <a:lin ang="5400000" scaled="0"/>
                </a:gradFill>
              </a:rPr>
              <a:t>Dynamic VHDX/Memory </a:t>
            </a:r>
            <a:r>
              <a:rPr lang="ru-RU" sz="1598" spc="-51" dirty="0" smtClean="0">
                <a:gradFill>
                  <a:gsLst>
                    <a:gs pos="0">
                      <a:srgbClr val="505050"/>
                    </a:gs>
                    <a:gs pos="100000">
                      <a:srgbClr val="505050"/>
                    </a:gs>
                  </a:gsLst>
                  <a:lin ang="5400000" scaled="0"/>
                </a:gradFill>
              </a:rPr>
              <a:t>для </a:t>
            </a:r>
            <a:r>
              <a:rPr lang="en-US" sz="1598" spc="-51" dirty="0" smtClean="0">
                <a:gradFill>
                  <a:gsLst>
                    <a:gs pos="0">
                      <a:srgbClr val="505050"/>
                    </a:gs>
                    <a:gs pos="100000">
                      <a:srgbClr val="505050"/>
                    </a:gs>
                  </a:gsLst>
                  <a:lin ang="5400000" scaled="0"/>
                </a:gradFill>
              </a:rPr>
              <a:t>Linux – </a:t>
            </a:r>
            <a:r>
              <a:rPr lang="ru-RU" sz="1598" spc="-51" dirty="0" smtClean="0">
                <a:solidFill>
                  <a:srgbClr val="002060"/>
                </a:solidFill>
              </a:rPr>
              <a:t>теперь память может распределяться динамически не только для виртуальных </a:t>
            </a:r>
            <a:r>
              <a:rPr lang="en-US" sz="1598" spc="-51" dirty="0" smtClean="0">
                <a:solidFill>
                  <a:srgbClr val="002060"/>
                </a:solidFill>
              </a:rPr>
              <a:t>Windows </a:t>
            </a:r>
            <a:r>
              <a:rPr lang="ru-RU" sz="1598" spc="-51" dirty="0" smtClean="0">
                <a:solidFill>
                  <a:srgbClr val="002060"/>
                </a:solidFill>
              </a:rPr>
              <a:t>серверов, но и для </a:t>
            </a:r>
            <a:r>
              <a:rPr lang="en-US" sz="1598" spc="-51" dirty="0" smtClean="0">
                <a:solidFill>
                  <a:srgbClr val="002060"/>
                </a:solidFill>
              </a:rPr>
              <a:t>Linux.</a:t>
            </a:r>
            <a:endParaRPr lang="en-US" sz="1598" spc="-51" dirty="0">
              <a:solidFill>
                <a:srgbClr val="002060"/>
              </a:solidFill>
            </a:endParaRPr>
          </a:p>
        </p:txBody>
      </p:sp>
      <p:sp>
        <p:nvSpPr>
          <p:cNvPr id="42" name="Rectangle 41"/>
          <p:cNvSpPr/>
          <p:nvPr/>
        </p:nvSpPr>
        <p:spPr bwMode="auto">
          <a:xfrm>
            <a:off x="4982137" y="1855761"/>
            <a:ext cx="2288046" cy="25365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28" tIns="228535" rIns="91414" bIns="91414" numCol="1" rtlCol="0" anchor="t" anchorCtr="0" compatLnSpc="1">
            <a:prstTxWarp prst="textNoShape">
              <a:avLst/>
            </a:prstTxWarp>
            <a:spAutoFit/>
          </a:bodyPr>
          <a:lstStyle/>
          <a:p>
            <a:pPr marL="285750" indent="-285750" defTabSz="932384">
              <a:lnSpc>
                <a:spcPct val="90000"/>
              </a:lnSpc>
              <a:buFont typeface="Wingdings" panose="05000000000000000000" pitchFamily="2" charset="2"/>
              <a:buChar char="ü"/>
            </a:pPr>
            <a:r>
              <a:rPr lang="ru-RU" sz="1598" spc="-51" dirty="0" smtClean="0">
                <a:gradFill>
                  <a:gsLst>
                    <a:gs pos="0">
                      <a:srgbClr val="505050"/>
                    </a:gs>
                    <a:gs pos="100000">
                      <a:srgbClr val="505050"/>
                    </a:gs>
                  </a:gsLst>
                  <a:lin ang="5400000" scaled="0"/>
                </a:gradFill>
              </a:rPr>
              <a:t>Совместимость с последними продуктами </a:t>
            </a:r>
            <a:r>
              <a:rPr lang="en-US" sz="1598" spc="-51" dirty="0" smtClean="0">
                <a:gradFill>
                  <a:gsLst>
                    <a:gs pos="0">
                      <a:srgbClr val="505050"/>
                    </a:gs>
                    <a:gs pos="100000">
                      <a:srgbClr val="505050"/>
                    </a:gs>
                  </a:gsLst>
                  <a:lin ang="5400000" scaled="0"/>
                </a:gradFill>
              </a:rPr>
              <a:t>Microsoft – </a:t>
            </a:r>
            <a:r>
              <a:rPr lang="ru-RU" sz="1598" spc="-51" dirty="0" smtClean="0">
                <a:solidFill>
                  <a:srgbClr val="002060"/>
                </a:solidFill>
              </a:rPr>
              <a:t>всё что появилось нового в </a:t>
            </a:r>
            <a:r>
              <a:rPr lang="en-US" sz="1598" spc="-51" dirty="0" smtClean="0">
                <a:solidFill>
                  <a:srgbClr val="002060"/>
                </a:solidFill>
              </a:rPr>
              <a:t>Windows Server 2012 R2 </a:t>
            </a:r>
            <a:r>
              <a:rPr lang="ru-RU" sz="1598" spc="-51" dirty="0" smtClean="0">
                <a:solidFill>
                  <a:srgbClr val="002060"/>
                </a:solidFill>
              </a:rPr>
              <a:t>уже поддерживается в новом </a:t>
            </a:r>
            <a:r>
              <a:rPr lang="en-US" sz="1598" spc="-51" dirty="0" smtClean="0">
                <a:solidFill>
                  <a:srgbClr val="002060"/>
                </a:solidFill>
              </a:rPr>
              <a:t>System Center 2012 R2.</a:t>
            </a:r>
            <a:endParaRPr lang="en-US" sz="1598" spc="-51" dirty="0">
              <a:solidFill>
                <a:srgbClr val="002060"/>
              </a:solidFill>
            </a:endParaRPr>
          </a:p>
        </p:txBody>
      </p:sp>
      <p:sp>
        <p:nvSpPr>
          <p:cNvPr id="41" name="Rectangle 40"/>
          <p:cNvSpPr/>
          <p:nvPr/>
        </p:nvSpPr>
        <p:spPr bwMode="auto">
          <a:xfrm>
            <a:off x="7474479" y="1855762"/>
            <a:ext cx="2302017" cy="25365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28" tIns="228535" rIns="91414" bIns="91414" numCol="1" rtlCol="0" anchor="t" anchorCtr="0" compatLnSpc="1">
            <a:prstTxWarp prst="textNoShape">
              <a:avLst/>
            </a:prstTxWarp>
            <a:spAutoFit/>
          </a:bodyPr>
          <a:lstStyle/>
          <a:p>
            <a:pPr defTabSz="932384">
              <a:lnSpc>
                <a:spcPct val="90000"/>
              </a:lnSpc>
            </a:pPr>
            <a:r>
              <a:rPr lang="en-US" sz="1598" spc="-51" dirty="0" smtClean="0">
                <a:gradFill>
                  <a:gsLst>
                    <a:gs pos="0">
                      <a:srgbClr val="505050"/>
                    </a:gs>
                    <a:gs pos="100000">
                      <a:srgbClr val="505050"/>
                    </a:gs>
                  </a:gsLst>
                  <a:lin ang="5400000" scaled="0"/>
                </a:gradFill>
              </a:rPr>
              <a:t>Online </a:t>
            </a:r>
            <a:r>
              <a:rPr lang="ru-RU" sz="1598" spc="-51" dirty="0" smtClean="0">
                <a:gradFill>
                  <a:gsLst>
                    <a:gs pos="0">
                      <a:srgbClr val="505050"/>
                    </a:gs>
                    <a:gs pos="100000">
                      <a:srgbClr val="505050"/>
                    </a:gs>
                  </a:gsLst>
                  <a:lin ang="5400000" scaled="0"/>
                </a:gradFill>
              </a:rPr>
              <a:t>изменение </a:t>
            </a:r>
            <a:r>
              <a:rPr lang="en-US" sz="1598" spc="-51" dirty="0" smtClean="0">
                <a:gradFill>
                  <a:gsLst>
                    <a:gs pos="0">
                      <a:srgbClr val="505050"/>
                    </a:gs>
                    <a:gs pos="100000">
                      <a:srgbClr val="505050"/>
                    </a:gs>
                  </a:gsLst>
                  <a:lin ang="5400000" scaled="0"/>
                </a:gradFill>
              </a:rPr>
              <a:t>VHDX – </a:t>
            </a:r>
            <a:r>
              <a:rPr lang="ru-RU" sz="1598" spc="-51" dirty="0" smtClean="0">
                <a:solidFill>
                  <a:srgbClr val="002060"/>
                </a:solidFill>
              </a:rPr>
              <a:t>теперь не надо останавливать виртуальную машину для увеличения или уменьшения размера виртуального жёсткого диска</a:t>
            </a:r>
            <a:r>
              <a:rPr lang="en-US" sz="1598" spc="-51" dirty="0" smtClean="0">
                <a:solidFill>
                  <a:srgbClr val="002060"/>
                </a:solidFill>
              </a:rPr>
              <a:t>.</a:t>
            </a:r>
          </a:p>
          <a:p>
            <a:pPr defTabSz="932384">
              <a:lnSpc>
                <a:spcPct val="90000"/>
              </a:lnSpc>
            </a:pPr>
            <a:endParaRPr lang="en-US" sz="1598" spc="-51" dirty="0">
              <a:gradFill>
                <a:gsLst>
                  <a:gs pos="0">
                    <a:srgbClr val="505050"/>
                  </a:gs>
                  <a:gs pos="100000">
                    <a:srgbClr val="505050"/>
                  </a:gs>
                </a:gsLst>
                <a:lin ang="5400000" scaled="0"/>
              </a:gradFill>
            </a:endParaRPr>
          </a:p>
          <a:p>
            <a:pPr defTabSz="932384">
              <a:lnSpc>
                <a:spcPct val="90000"/>
              </a:lnSpc>
            </a:pPr>
            <a:endParaRPr lang="en-US" sz="1598" spc="-51" dirty="0">
              <a:gradFill>
                <a:gsLst>
                  <a:gs pos="0">
                    <a:srgbClr val="505050"/>
                  </a:gs>
                  <a:gs pos="100000">
                    <a:srgbClr val="505050"/>
                  </a:gs>
                </a:gsLst>
                <a:lin ang="5400000" scaled="0"/>
              </a:gradFill>
            </a:endParaRPr>
          </a:p>
        </p:txBody>
      </p:sp>
      <p:sp useBgFill="1">
        <p:nvSpPr>
          <p:cNvPr id="38" name="Rectangle 37"/>
          <p:cNvSpPr/>
          <p:nvPr/>
        </p:nvSpPr>
        <p:spPr bwMode="auto">
          <a:xfrm>
            <a:off x="0" y="1855760"/>
            <a:ext cx="2605598" cy="500107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7" tIns="46623" rIns="93247" bIns="46623" numCol="1" rtlCol="0" anchor="ctr" anchorCtr="0" compatLnSpc="1">
            <a:prstTxWarp prst="textNoShape">
              <a:avLst/>
            </a:prstTxWarp>
          </a:bodyPr>
          <a:lstStyle/>
          <a:p>
            <a:pPr algn="ctr" defTabSz="932114"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287500" y="3774897"/>
            <a:ext cx="2148709" cy="2652108"/>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8" tIns="139878" rIns="0" bIns="139878" numCol="1" rtlCol="0" anchor="t" anchorCtr="0" compatLnSpc="1">
            <a:prstTxWarp prst="textNoShape">
              <a:avLst/>
            </a:prstTxWarp>
            <a:noAutofit/>
          </a:bodyPr>
          <a:lstStyle/>
          <a:p>
            <a:pPr defTabSz="932114" fontAlgn="base">
              <a:lnSpc>
                <a:spcPct val="90000"/>
              </a:lnSpc>
              <a:spcBef>
                <a:spcPct val="0"/>
              </a:spcBef>
              <a:spcAft>
                <a:spcPct val="0"/>
              </a:spcAft>
            </a:pPr>
            <a:r>
              <a:rPr lang="ru-RU" sz="2600" spc="-122" dirty="0" smtClean="0">
                <a:gradFill>
                  <a:gsLst>
                    <a:gs pos="0">
                      <a:srgbClr val="EFEFEF"/>
                    </a:gs>
                    <a:gs pos="100000">
                      <a:srgbClr val="EFEFEF"/>
                    </a:gs>
                  </a:gsLst>
                  <a:lin ang="5400000" scaled="0"/>
                </a:gradFill>
                <a:latin typeface="Segoe UI Light"/>
              </a:rPr>
              <a:t>Поддержка гибридных окружений</a:t>
            </a:r>
            <a:endParaRPr lang="en-US" sz="2600" spc="-122" dirty="0">
              <a:gradFill>
                <a:gsLst>
                  <a:gs pos="0">
                    <a:srgbClr val="EFEFEF"/>
                  </a:gs>
                  <a:gs pos="100000">
                    <a:srgbClr val="EFEFEF"/>
                  </a:gs>
                </a:gsLst>
                <a:lin ang="5400000" scaled="0"/>
              </a:gradFill>
              <a:latin typeface="Segoe UI Light"/>
            </a:endParaRPr>
          </a:p>
        </p:txBody>
      </p:sp>
      <p:grpSp>
        <p:nvGrpSpPr>
          <p:cNvPr id="6" name="Group 5"/>
          <p:cNvGrpSpPr/>
          <p:nvPr/>
        </p:nvGrpSpPr>
        <p:grpSpPr>
          <a:xfrm>
            <a:off x="285882" y="1855760"/>
            <a:ext cx="2150327" cy="1919135"/>
            <a:chOff x="249973" y="1477195"/>
            <a:chExt cx="2150327" cy="1951806"/>
          </a:xfrm>
        </p:grpSpPr>
        <p:sp>
          <p:nvSpPr>
            <p:cNvPr id="32" name="Rectangle 31"/>
            <p:cNvSpPr/>
            <p:nvPr/>
          </p:nvSpPr>
          <p:spPr bwMode="auto">
            <a:xfrm>
              <a:off x="249973" y="1477195"/>
              <a:ext cx="2150327" cy="1951806"/>
            </a:xfrm>
            <a:prstGeom prst="rect">
              <a:avLst/>
            </a:prstGeom>
            <a:solidFill>
              <a:schemeClr val="accent1"/>
            </a:solidFill>
            <a:ln>
              <a:noFill/>
            </a:ln>
          </p:spPr>
          <p:txBody>
            <a:bodyPr vert="horz" wrap="square" lIns="93251" tIns="46625" rIns="93251" bIns="46625" numCol="1" rtlCol="0" anchor="t" anchorCtr="0" compatLnSpc="1">
              <a:prstTxWarp prst="textNoShape">
                <a:avLst/>
              </a:prstTxWarp>
            </a:bodyPr>
            <a:lstStyle/>
            <a:p>
              <a:pPr algn="ctr" defTabSz="932384"/>
              <a:endParaRPr lang="en-US" dirty="0">
                <a:solidFill>
                  <a:srgbClr val="505050"/>
                </a:solidFill>
              </a:endParaRPr>
            </a:p>
            <a:p>
              <a:pPr algn="ctr" defTabSz="932384"/>
              <a:endParaRPr lang="en-US" dirty="0">
                <a:solidFill>
                  <a:srgbClr val="505050"/>
                </a:solidFill>
              </a:endParaRPr>
            </a:p>
            <a:p>
              <a:pPr algn="ctr" defTabSz="932384"/>
              <a:endParaRPr lang="en-US" dirty="0">
                <a:solidFill>
                  <a:srgbClr val="505050"/>
                </a:solidFill>
              </a:endParaRPr>
            </a:p>
          </p:txBody>
        </p:sp>
        <p:pic>
          <p:nvPicPr>
            <p:cNvPr id="33" name="Picture 3"/>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83212" y="1880784"/>
              <a:ext cx="1538298" cy="122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583455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2" presetClass="entr" presetSubtype="4"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ppt_x"/>
                                          </p:val>
                                        </p:tav>
                                        <p:tav tm="100000">
                                          <p:val>
                                            <p:strVal val="#ppt_x"/>
                                          </p:val>
                                        </p:tav>
                                      </p:tavLst>
                                    </p:anim>
                                    <p:anim calcmode="lin" valueType="num">
                                      <p:cBhvr additive="base">
                                        <p:cTn id="18" dur="75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8" decel="10000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1000" fill="hold"/>
                                        <p:tgtEl>
                                          <p:spTgt spid="30"/>
                                        </p:tgtEl>
                                        <p:attrNameLst>
                                          <p:attrName>ppt_x</p:attrName>
                                        </p:attrNameLst>
                                      </p:cBhvr>
                                      <p:tavLst>
                                        <p:tav tm="0">
                                          <p:val>
                                            <p:strVal val="0-#ppt_w/2"/>
                                          </p:val>
                                        </p:tav>
                                        <p:tav tm="100000">
                                          <p:val>
                                            <p:strVal val="#ppt_x"/>
                                          </p:val>
                                        </p:tav>
                                      </p:tavLst>
                                    </p:anim>
                                    <p:anim calcmode="lin" valueType="num">
                                      <p:cBhvr additive="base">
                                        <p:cTn id="23" dur="10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000" fill="hold"/>
                                        <p:tgtEl>
                                          <p:spTgt spid="16"/>
                                        </p:tgtEl>
                                        <p:attrNameLst>
                                          <p:attrName>ppt_x</p:attrName>
                                        </p:attrNameLst>
                                      </p:cBhvr>
                                      <p:tavLst>
                                        <p:tav tm="0">
                                          <p:val>
                                            <p:strVal val="0-#ppt_w/2"/>
                                          </p:val>
                                        </p:tav>
                                        <p:tav tm="100000">
                                          <p:val>
                                            <p:strVal val="#ppt_x"/>
                                          </p:val>
                                        </p:tav>
                                      </p:tavLst>
                                    </p:anim>
                                    <p:anim calcmode="lin" valueType="num">
                                      <p:cBhvr additive="base">
                                        <p:cTn id="27" dur="10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4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0-#ppt_w/2"/>
                                          </p:val>
                                        </p:tav>
                                        <p:tav tm="100000">
                                          <p:val>
                                            <p:strVal val="#ppt_x"/>
                                          </p:val>
                                        </p:tav>
                                      </p:tavLst>
                                    </p:anim>
                                    <p:anim calcmode="lin" valueType="num">
                                      <p:cBhvr additive="base">
                                        <p:cTn id="31" dur="1000" fill="hold"/>
                                        <p:tgtEl>
                                          <p:spTgt spid="15"/>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6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1000" fill="hold"/>
                                        <p:tgtEl>
                                          <p:spTgt spid="3"/>
                                        </p:tgtEl>
                                        <p:attrNameLst>
                                          <p:attrName>ppt_x</p:attrName>
                                        </p:attrNameLst>
                                      </p:cBhvr>
                                      <p:tavLst>
                                        <p:tav tm="0">
                                          <p:val>
                                            <p:strVal val="0-#ppt_w/2"/>
                                          </p:val>
                                        </p:tav>
                                        <p:tav tm="100000">
                                          <p:val>
                                            <p:strVal val="#ppt_x"/>
                                          </p:val>
                                        </p:tav>
                                      </p:tavLst>
                                    </p:anim>
                                    <p:anim calcmode="lin" valueType="num">
                                      <p:cBhvr additive="base">
                                        <p:cTn id="35"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3" grpId="0" animBg="1"/>
      <p:bldP spid="15" grpId="0" animBg="1"/>
      <p:bldP spid="16" grpId="0" animBg="1"/>
      <p:bldP spid="38"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8" y="1377375"/>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377375"/>
            <a:ext cx="2705638" cy="4951218"/>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377375"/>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517538" y="1821245"/>
            <a:ext cx="2658989" cy="25668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Поддержка гетерогенных сред – </a:t>
            </a:r>
            <a:r>
              <a:rPr lang="ru-RU" spc="-51" dirty="0" smtClean="0">
                <a:solidFill>
                  <a:srgbClr val="002060"/>
                </a:solidFill>
              </a:rPr>
              <a:t>не нужно покупать дополнительного ПО для мониторинга </a:t>
            </a:r>
            <a:r>
              <a:rPr lang="en-US" spc="-51" dirty="0" smtClean="0">
                <a:solidFill>
                  <a:srgbClr val="002060"/>
                </a:solidFill>
              </a:rPr>
              <a:t>Linux</a:t>
            </a:r>
            <a:r>
              <a:rPr lang="ru-RU" spc="-51" dirty="0" smtClean="0">
                <a:solidFill>
                  <a:srgbClr val="002060"/>
                </a:solidFill>
              </a:rPr>
              <a:t> и ресурсов на стороне провайдера</a:t>
            </a:r>
            <a:r>
              <a:rPr lang="en-US" spc="-51" dirty="0" smtClean="0">
                <a:solidFill>
                  <a:srgbClr val="002060"/>
                </a:solidFill>
              </a:rPr>
              <a:t>. </a:t>
            </a:r>
            <a:r>
              <a:rPr lang="ru-RU" spc="-51" dirty="0" smtClean="0">
                <a:solidFill>
                  <a:srgbClr val="002060"/>
                </a:solidFill>
              </a:rPr>
              <a:t>Всё необходимое есть в базовой поставке.</a:t>
            </a:r>
            <a:endParaRPr lang="en-US" spc="-51" dirty="0">
              <a:solidFill>
                <a:srgbClr val="002060"/>
              </a:solidFill>
            </a:endParaRPr>
          </a:p>
        </p:txBody>
      </p:sp>
      <p:sp>
        <p:nvSpPr>
          <p:cNvPr id="42" name="Rectangle 41"/>
          <p:cNvSpPr/>
          <p:nvPr/>
        </p:nvSpPr>
        <p:spPr bwMode="auto">
          <a:xfrm>
            <a:off x="6364261" y="1714029"/>
            <a:ext cx="2853099" cy="431195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smtClean="0">
                <a:gradFill>
                  <a:gsLst>
                    <a:gs pos="0">
                      <a:srgbClr val="505050"/>
                    </a:gs>
                    <a:gs pos="100000">
                      <a:srgbClr val="505050"/>
                    </a:gs>
                  </a:gsLst>
                  <a:lin ang="5400000" scaled="0"/>
                </a:gradFill>
              </a:rPr>
              <a:t>Windows Azure Pack</a:t>
            </a:r>
            <a:r>
              <a:rPr lang="ru-RU" spc="-51" dirty="0" smtClean="0">
                <a:gradFill>
                  <a:gsLst>
                    <a:gs pos="0">
                      <a:srgbClr val="505050"/>
                    </a:gs>
                    <a:gs pos="100000">
                      <a:srgbClr val="505050"/>
                    </a:gs>
                  </a:gsLst>
                  <a:lin ang="5400000" scaled="0"/>
                </a:gradFill>
              </a:rPr>
              <a:t> – </a:t>
            </a:r>
            <a:r>
              <a:rPr lang="ru-RU" spc="-51" dirty="0" smtClean="0">
                <a:solidFill>
                  <a:srgbClr val="002060"/>
                </a:solidFill>
              </a:rPr>
              <a:t>специальный пакет для отслеживания производительности инфраструктуры на базе </a:t>
            </a:r>
            <a:r>
              <a:rPr lang="en-US" spc="-51" dirty="0" smtClean="0">
                <a:solidFill>
                  <a:srgbClr val="002060"/>
                </a:solidFill>
              </a:rPr>
              <a:t>Windows Azure</a:t>
            </a:r>
          </a:p>
          <a:p>
            <a:pPr>
              <a:lnSpc>
                <a:spcPct val="90000"/>
              </a:lnSpc>
            </a:pPr>
            <a:endParaRPr lang="en-US" spc="-51" dirty="0">
              <a:gradFill>
                <a:gsLst>
                  <a:gs pos="0">
                    <a:srgbClr val="505050"/>
                  </a:gs>
                  <a:gs pos="100000">
                    <a:srgbClr val="505050"/>
                  </a:gs>
                </a:gsLst>
                <a:lin ang="5400000" scaled="0"/>
              </a:gradFill>
            </a:endParaRPr>
          </a:p>
          <a:p>
            <a:pPr>
              <a:lnSpc>
                <a:spcPct val="90000"/>
              </a:lnSpc>
            </a:pPr>
            <a:r>
              <a:rPr lang="en-US" spc="-51" dirty="0" smtClean="0">
                <a:gradFill>
                  <a:gsLst>
                    <a:gs pos="0">
                      <a:srgbClr val="505050"/>
                    </a:gs>
                    <a:gs pos="100000">
                      <a:srgbClr val="505050"/>
                    </a:gs>
                  </a:gsLst>
                  <a:lin ang="5400000" scaled="0"/>
                </a:gradFill>
              </a:rPr>
              <a:t>GSM </a:t>
            </a:r>
            <a:r>
              <a:rPr lang="ru-RU" spc="-51" dirty="0" smtClean="0">
                <a:gradFill>
                  <a:gsLst>
                    <a:gs pos="0">
                      <a:srgbClr val="505050"/>
                    </a:gs>
                    <a:gs pos="100000">
                      <a:srgbClr val="505050"/>
                    </a:gs>
                  </a:gsLst>
                  <a:lin ang="5400000" scaled="0"/>
                </a:gradFill>
              </a:rPr>
              <a:t>и </a:t>
            </a:r>
            <a:r>
              <a:rPr lang="en-US" spc="-51" dirty="0" smtClean="0">
                <a:gradFill>
                  <a:gsLst>
                    <a:gs pos="0">
                      <a:srgbClr val="505050"/>
                    </a:gs>
                    <a:gs pos="100000">
                      <a:srgbClr val="505050"/>
                    </a:gs>
                  </a:gsLst>
                  <a:lin ang="5400000" scaled="0"/>
                </a:gradFill>
              </a:rPr>
              <a:t>Advisor – </a:t>
            </a:r>
            <a:r>
              <a:rPr lang="ru-RU" spc="-51" dirty="0" smtClean="0">
                <a:solidFill>
                  <a:srgbClr val="002060"/>
                </a:solidFill>
              </a:rPr>
              <a:t>облачные сервисы от </a:t>
            </a:r>
            <a:r>
              <a:rPr lang="en-US" spc="-51" dirty="0" smtClean="0">
                <a:solidFill>
                  <a:srgbClr val="002060"/>
                </a:solidFill>
              </a:rPr>
              <a:t>Microsoft. </a:t>
            </a:r>
            <a:r>
              <a:rPr lang="ru-RU" spc="-51" dirty="0" smtClean="0">
                <a:solidFill>
                  <a:srgbClr val="002060"/>
                </a:solidFill>
              </a:rPr>
              <a:t>Если инфраструктура заказчика стала полностью недоступной, то глобальный монитор </a:t>
            </a:r>
            <a:r>
              <a:rPr lang="en-US" spc="-51" dirty="0" smtClean="0">
                <a:solidFill>
                  <a:srgbClr val="002060"/>
                </a:solidFill>
              </a:rPr>
              <a:t>System Center </a:t>
            </a:r>
            <a:r>
              <a:rPr lang="ru-RU" spc="-51" dirty="0" smtClean="0">
                <a:solidFill>
                  <a:srgbClr val="002060"/>
                </a:solidFill>
              </a:rPr>
              <a:t>вовремя оповестит о проблеме. </a:t>
            </a:r>
            <a:endParaRPr lang="en-US" spc="-51" dirty="0">
              <a:solidFill>
                <a:srgbClr val="002060"/>
              </a:solidFill>
            </a:endParaRPr>
          </a:p>
        </p:txBody>
      </p:sp>
      <p:sp>
        <p:nvSpPr>
          <p:cNvPr id="41" name="Rectangle 40"/>
          <p:cNvSpPr/>
          <p:nvPr/>
        </p:nvSpPr>
        <p:spPr bwMode="auto">
          <a:xfrm>
            <a:off x="9189210" y="1764675"/>
            <a:ext cx="2687216" cy="2816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Поддержка </a:t>
            </a:r>
            <a:r>
              <a:rPr lang="en-US" spc="-51" dirty="0" smtClean="0">
                <a:gradFill>
                  <a:gsLst>
                    <a:gs pos="0">
                      <a:srgbClr val="505050"/>
                    </a:gs>
                    <a:gs pos="100000">
                      <a:srgbClr val="505050"/>
                    </a:gs>
                  </a:gsLst>
                  <a:lin ang="5400000" scaled="0"/>
                </a:gradFill>
              </a:rPr>
              <a:t>IPv6</a:t>
            </a:r>
            <a:r>
              <a:rPr lang="ru-RU" spc="-51" dirty="0" smtClean="0">
                <a:gradFill>
                  <a:gsLst>
                    <a:gs pos="0">
                      <a:srgbClr val="505050"/>
                    </a:gs>
                    <a:gs pos="100000">
                      <a:srgbClr val="505050"/>
                    </a:gs>
                  </a:gsLst>
                  <a:lin ang="5400000" scaled="0"/>
                </a:gradFill>
              </a:rPr>
              <a:t> и </a:t>
            </a:r>
            <a:endParaRPr lang="en-US" spc="-51" dirty="0">
              <a:gradFill>
                <a:gsLst>
                  <a:gs pos="0">
                    <a:srgbClr val="505050"/>
                  </a:gs>
                  <a:gs pos="100000">
                    <a:srgbClr val="505050"/>
                  </a:gs>
                </a:gsLst>
                <a:lin ang="5400000" scaled="0"/>
              </a:gradFill>
            </a:endParaRPr>
          </a:p>
          <a:p>
            <a:pPr>
              <a:lnSpc>
                <a:spcPct val="90000"/>
              </a:lnSpc>
            </a:pPr>
            <a:r>
              <a:rPr lang="en-US" spc="-51" dirty="0" smtClean="0">
                <a:gradFill>
                  <a:gsLst>
                    <a:gs pos="0">
                      <a:srgbClr val="505050"/>
                    </a:gs>
                    <a:gs pos="100000">
                      <a:srgbClr val="505050"/>
                    </a:gs>
                  </a:gsLst>
                  <a:lin ang="5400000" scaled="0"/>
                </a:gradFill>
              </a:rPr>
              <a:t>SNMP </a:t>
            </a:r>
            <a:r>
              <a:rPr lang="ru-RU" spc="-51" dirty="0" smtClean="0">
                <a:gradFill>
                  <a:gsLst>
                    <a:gs pos="0">
                      <a:srgbClr val="505050"/>
                    </a:gs>
                    <a:gs pos="100000">
                      <a:srgbClr val="505050"/>
                    </a:gs>
                  </a:gsLst>
                  <a:lin ang="5400000" scaled="0"/>
                </a:gradFill>
              </a:rPr>
              <a:t>«в коробке» - </a:t>
            </a:r>
            <a:r>
              <a:rPr lang="en-US" spc="-51" dirty="0" smtClean="0">
                <a:solidFill>
                  <a:srgbClr val="002060"/>
                </a:solidFill>
              </a:rPr>
              <a:t>SCOM </a:t>
            </a:r>
            <a:r>
              <a:rPr lang="ru-RU" spc="-51" dirty="0" smtClean="0">
                <a:solidFill>
                  <a:srgbClr val="002060"/>
                </a:solidFill>
              </a:rPr>
              <a:t>следит за всеми компонентами ИТ, в том числе и за сетевым оборудованием. Не обязательно покупать </a:t>
            </a:r>
            <a:r>
              <a:rPr lang="en-US" spc="-51" dirty="0" smtClean="0">
                <a:solidFill>
                  <a:srgbClr val="002060"/>
                </a:solidFill>
              </a:rPr>
              <a:t>Cisco Works </a:t>
            </a:r>
            <a:r>
              <a:rPr lang="ru-RU" spc="-51" dirty="0" smtClean="0">
                <a:solidFill>
                  <a:srgbClr val="002060"/>
                </a:solidFill>
              </a:rPr>
              <a:t>или устанавливать сложные решения на </a:t>
            </a:r>
            <a:r>
              <a:rPr lang="en-US" spc="-51" dirty="0" smtClean="0">
                <a:solidFill>
                  <a:srgbClr val="002060"/>
                </a:solidFill>
              </a:rPr>
              <a:t>Linux.</a:t>
            </a:r>
            <a:endParaRPr lang="en-US" spc="-51" dirty="0">
              <a:solidFill>
                <a:srgbClr val="002060"/>
              </a:solidFill>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71" name="Rectangle 70"/>
          <p:cNvSpPr/>
          <p:nvPr/>
        </p:nvSpPr>
        <p:spPr bwMode="auto">
          <a:xfrm>
            <a:off x="0" y="888384"/>
            <a:ext cx="3417758" cy="564398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7" tIns="46623" rIns="93247" bIns="46623" numCol="1" rtlCol="0" anchor="ctr" anchorCtr="0" compatLnSpc="1">
            <a:prstTxWarp prst="textNoShape">
              <a:avLst/>
            </a:prstTxWarp>
          </a:bodyPr>
          <a:lstStyle/>
          <a:p>
            <a:pPr algn="ctr" defTabSz="932114"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589" name="Rectangle 588"/>
          <p:cNvSpPr/>
          <p:nvPr/>
        </p:nvSpPr>
        <p:spPr bwMode="auto">
          <a:xfrm>
            <a:off x="629252" y="5032615"/>
            <a:ext cx="2592645" cy="1362834"/>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03" tIns="139903" rIns="137160" bIns="139903" numCol="1" rtlCol="0" anchor="b" anchorCtr="0" compatLnSpc="1">
            <a:prstTxWarp prst="textNoShape">
              <a:avLst/>
            </a:prstTxWarp>
            <a:spAutoFit/>
          </a:bodyPr>
          <a:lstStyle/>
          <a:p>
            <a:pPr defTabSz="932202" fontAlgn="base">
              <a:lnSpc>
                <a:spcPct val="90000"/>
              </a:lnSpc>
              <a:spcBef>
                <a:spcPct val="0"/>
              </a:spcBef>
              <a:spcAft>
                <a:spcPct val="0"/>
              </a:spcAft>
            </a:pPr>
            <a:r>
              <a:rPr lang="ru-RU" sz="2600" spc="-122" dirty="0" smtClean="0">
                <a:gradFill>
                  <a:gsLst>
                    <a:gs pos="0">
                      <a:srgbClr val="EFEFEF"/>
                    </a:gs>
                    <a:gs pos="100000">
                      <a:srgbClr val="EFEFEF"/>
                    </a:gs>
                  </a:gsLst>
                  <a:lin ang="5400000" scaled="0"/>
                </a:gradFill>
                <a:latin typeface="Segoe UI Light"/>
              </a:rPr>
              <a:t>Физические, виртуальные и облачные среды</a:t>
            </a:r>
            <a:endParaRPr lang="en-US" sz="2600" spc="-122" dirty="0">
              <a:gradFill>
                <a:gsLst>
                  <a:gs pos="0">
                    <a:srgbClr val="EFEFEF"/>
                  </a:gs>
                  <a:gs pos="100000">
                    <a:srgbClr val="EFEFEF"/>
                  </a:gs>
                </a:gsLst>
                <a:lin ang="5400000" scaled="0"/>
              </a:gradFill>
              <a:latin typeface="Segoe UI Light"/>
            </a:endParaRPr>
          </a:p>
        </p:txBody>
      </p:sp>
      <p:grpSp>
        <p:nvGrpSpPr>
          <p:cNvPr id="5" name="Group 4"/>
          <p:cNvGrpSpPr/>
          <p:nvPr/>
        </p:nvGrpSpPr>
        <p:grpSpPr>
          <a:xfrm>
            <a:off x="629587" y="1491421"/>
            <a:ext cx="2593298" cy="2418637"/>
            <a:chOff x="629587" y="1491421"/>
            <a:chExt cx="2593298" cy="2418637"/>
          </a:xfrm>
        </p:grpSpPr>
        <p:sp>
          <p:nvSpPr>
            <p:cNvPr id="637" name="Rectangle 636"/>
            <p:cNvSpPr/>
            <p:nvPr/>
          </p:nvSpPr>
          <p:spPr bwMode="auto">
            <a:xfrm>
              <a:off x="629587" y="1491421"/>
              <a:ext cx="2593298" cy="2418637"/>
            </a:xfrm>
            <a:prstGeom prst="rect">
              <a:avLst/>
            </a:prstGeom>
            <a:solidFill>
              <a:schemeClr val="accent1"/>
            </a:solidFill>
            <a:ln>
              <a:noFill/>
            </a:ln>
          </p:spPr>
          <p:txBody>
            <a:bodyPr vert="horz" wrap="square" lIns="93278" tIns="46639" rIns="93278" bIns="46639" numCol="1" rtlCol="0" anchor="t" anchorCtr="0" compatLnSpc="1">
              <a:prstTxWarp prst="textNoShape">
                <a:avLst/>
              </a:prstTxWarp>
            </a:bodyPr>
            <a:lstStyle/>
            <a:p>
              <a:pPr algn="ctr"/>
              <a:endParaRPr lang="en-US" dirty="0" smtClean="0"/>
            </a:p>
            <a:p>
              <a:pPr algn="ctr"/>
              <a:endParaRPr lang="en-US" dirty="0"/>
            </a:p>
            <a:p>
              <a:pPr algn="ctr"/>
              <a:endParaRPr lang="en-US" dirty="0" smtClean="0"/>
            </a:p>
          </p:txBody>
        </p:sp>
        <p:sp>
          <p:nvSpPr>
            <p:cNvPr id="70" name="Freeform 230"/>
            <p:cNvSpPr>
              <a:spLocks noChangeAspect="1" noEditPoints="1"/>
            </p:cNvSpPr>
            <p:nvPr/>
          </p:nvSpPr>
          <p:spPr bwMode="auto">
            <a:xfrm>
              <a:off x="1088810" y="2011860"/>
              <a:ext cx="1749640" cy="1402149"/>
            </a:xfrm>
            <a:custGeom>
              <a:avLst/>
              <a:gdLst>
                <a:gd name="T0" fmla="*/ 237 w 365"/>
                <a:gd name="T1" fmla="*/ 179 h 292"/>
                <a:gd name="T2" fmla="*/ 0 w 365"/>
                <a:gd name="T3" fmla="*/ 292 h 292"/>
                <a:gd name="T4" fmla="*/ 27 w 365"/>
                <a:gd name="T5" fmla="*/ 60 h 292"/>
                <a:gd name="T6" fmla="*/ 118 w 365"/>
                <a:gd name="T7" fmla="*/ 81 h 292"/>
                <a:gd name="T8" fmla="*/ 22 w 365"/>
                <a:gd name="T9" fmla="*/ 86 h 292"/>
                <a:gd name="T10" fmla="*/ 102 w 365"/>
                <a:gd name="T11" fmla="*/ 271 h 292"/>
                <a:gd name="T12" fmla="*/ 134 w 365"/>
                <a:gd name="T13" fmla="*/ 216 h 292"/>
                <a:gd name="T14" fmla="*/ 216 w 365"/>
                <a:gd name="T15" fmla="*/ 271 h 292"/>
                <a:gd name="T16" fmla="*/ 217 w 365"/>
                <a:gd name="T17" fmla="*/ 181 h 292"/>
                <a:gd name="T18" fmla="*/ 134 w 365"/>
                <a:gd name="T19" fmla="*/ 137 h 292"/>
                <a:gd name="T20" fmla="*/ 121 w 365"/>
                <a:gd name="T21" fmla="*/ 105 h 292"/>
                <a:gd name="T22" fmla="*/ 102 w 365"/>
                <a:gd name="T23" fmla="*/ 137 h 292"/>
                <a:gd name="T24" fmla="*/ 78 w 365"/>
                <a:gd name="T25" fmla="*/ 248 h 292"/>
                <a:gd name="T26" fmla="*/ 46 w 365"/>
                <a:gd name="T27" fmla="*/ 216 h 292"/>
                <a:gd name="T28" fmla="*/ 159 w 365"/>
                <a:gd name="T29" fmla="*/ 248 h 292"/>
                <a:gd name="T30" fmla="*/ 191 w 365"/>
                <a:gd name="T31" fmla="*/ 216 h 292"/>
                <a:gd name="T32" fmla="*/ 159 w 365"/>
                <a:gd name="T33" fmla="*/ 248 h 292"/>
                <a:gd name="T34" fmla="*/ 134 w 365"/>
                <a:gd name="T35" fmla="*/ 193 h 292"/>
                <a:gd name="T36" fmla="*/ 102 w 365"/>
                <a:gd name="T37" fmla="*/ 161 h 292"/>
                <a:gd name="T38" fmla="*/ 78 w 365"/>
                <a:gd name="T39" fmla="*/ 105 h 292"/>
                <a:gd name="T40" fmla="*/ 46 w 365"/>
                <a:gd name="T41" fmla="*/ 137 h 292"/>
                <a:gd name="T42" fmla="*/ 78 w 365"/>
                <a:gd name="T43" fmla="*/ 105 h 292"/>
                <a:gd name="T44" fmla="*/ 46 w 365"/>
                <a:gd name="T45" fmla="*/ 161 h 292"/>
                <a:gd name="T46" fmla="*/ 78 w 365"/>
                <a:gd name="T47" fmla="*/ 193 h 292"/>
                <a:gd name="T48" fmla="*/ 191 w 365"/>
                <a:gd name="T49" fmla="*/ 177 h 292"/>
                <a:gd name="T50" fmla="*/ 159 w 365"/>
                <a:gd name="T51" fmla="*/ 193 h 292"/>
                <a:gd name="T52" fmla="*/ 191 w 365"/>
                <a:gd name="T53" fmla="*/ 177 h 292"/>
                <a:gd name="T54" fmla="*/ 305 w 365"/>
                <a:gd name="T55" fmla="*/ 128 h 292"/>
                <a:gd name="T56" fmla="*/ 290 w 365"/>
                <a:gd name="T57" fmla="*/ 149 h 292"/>
                <a:gd name="T58" fmla="*/ 285 w 365"/>
                <a:gd name="T59" fmla="*/ 154 h 292"/>
                <a:gd name="T60" fmla="*/ 270 w 365"/>
                <a:gd name="T61" fmla="*/ 166 h 292"/>
                <a:gd name="T62" fmla="*/ 263 w 365"/>
                <a:gd name="T63" fmla="*/ 170 h 292"/>
                <a:gd name="T64" fmla="*/ 314 w 365"/>
                <a:gd name="T65" fmla="*/ 220 h 292"/>
                <a:gd name="T66" fmla="*/ 356 w 365"/>
                <a:gd name="T67" fmla="*/ 220 h 292"/>
                <a:gd name="T68" fmla="*/ 356 w 365"/>
                <a:gd name="T69" fmla="*/ 178 h 292"/>
                <a:gd name="T70" fmla="*/ 217 w 365"/>
                <a:gd name="T71" fmla="*/ 163 h 292"/>
                <a:gd name="T72" fmla="*/ 136 w 365"/>
                <a:gd name="T73" fmla="*/ 82 h 292"/>
                <a:gd name="T74" fmla="*/ 139 w 365"/>
                <a:gd name="T75" fmla="*/ 60 h 292"/>
                <a:gd name="T76" fmla="*/ 299 w 365"/>
                <a:gd name="T77" fmla="*/ 82 h 292"/>
                <a:gd name="T78" fmla="*/ 272 w 365"/>
                <a:gd name="T79" fmla="*/ 82 h 292"/>
                <a:gd name="T80" fmla="*/ 167 w 365"/>
                <a:gd name="T81" fmla="*/ 60 h 292"/>
                <a:gd name="T82" fmla="*/ 162 w 365"/>
                <a:gd name="T83" fmla="*/ 82 h 292"/>
                <a:gd name="T84" fmla="*/ 191 w 365"/>
                <a:gd name="T85" fmla="*/ 130 h 292"/>
                <a:gd name="T86" fmla="*/ 217 w 365"/>
                <a:gd name="T87" fmla="*/ 137 h 292"/>
                <a:gd name="T88" fmla="*/ 272 w 365"/>
                <a:gd name="T89" fmla="*/ 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292">
                  <a:moveTo>
                    <a:pt x="217" y="181"/>
                  </a:moveTo>
                  <a:cubicBezTo>
                    <a:pt x="224" y="181"/>
                    <a:pt x="231" y="180"/>
                    <a:pt x="237" y="179"/>
                  </a:cubicBezTo>
                  <a:cubicBezTo>
                    <a:pt x="237" y="292"/>
                    <a:pt x="237" y="292"/>
                    <a:pt x="237" y="292"/>
                  </a:cubicBezTo>
                  <a:cubicBezTo>
                    <a:pt x="0" y="292"/>
                    <a:pt x="0" y="292"/>
                    <a:pt x="0" y="292"/>
                  </a:cubicBezTo>
                  <a:cubicBezTo>
                    <a:pt x="0" y="86"/>
                    <a:pt x="0" y="86"/>
                    <a:pt x="0" y="86"/>
                  </a:cubicBezTo>
                  <a:cubicBezTo>
                    <a:pt x="1" y="72"/>
                    <a:pt x="12" y="60"/>
                    <a:pt x="27" y="60"/>
                  </a:cubicBezTo>
                  <a:cubicBezTo>
                    <a:pt x="120" y="60"/>
                    <a:pt x="120" y="60"/>
                    <a:pt x="120" y="60"/>
                  </a:cubicBezTo>
                  <a:cubicBezTo>
                    <a:pt x="119" y="67"/>
                    <a:pt x="118" y="74"/>
                    <a:pt x="118" y="81"/>
                  </a:cubicBezTo>
                  <a:cubicBezTo>
                    <a:pt x="27" y="81"/>
                    <a:pt x="27" y="81"/>
                    <a:pt x="27" y="81"/>
                  </a:cubicBezTo>
                  <a:cubicBezTo>
                    <a:pt x="24" y="81"/>
                    <a:pt x="22" y="84"/>
                    <a:pt x="22" y="86"/>
                  </a:cubicBezTo>
                  <a:cubicBezTo>
                    <a:pt x="22" y="271"/>
                    <a:pt x="22" y="271"/>
                    <a:pt x="22" y="271"/>
                  </a:cubicBezTo>
                  <a:cubicBezTo>
                    <a:pt x="102" y="271"/>
                    <a:pt x="102" y="271"/>
                    <a:pt x="102" y="271"/>
                  </a:cubicBezTo>
                  <a:cubicBezTo>
                    <a:pt x="102" y="216"/>
                    <a:pt x="102" y="216"/>
                    <a:pt x="102" y="216"/>
                  </a:cubicBezTo>
                  <a:cubicBezTo>
                    <a:pt x="134" y="216"/>
                    <a:pt x="134" y="216"/>
                    <a:pt x="134" y="216"/>
                  </a:cubicBezTo>
                  <a:cubicBezTo>
                    <a:pt x="134" y="271"/>
                    <a:pt x="134" y="271"/>
                    <a:pt x="134" y="271"/>
                  </a:cubicBezTo>
                  <a:cubicBezTo>
                    <a:pt x="216" y="271"/>
                    <a:pt x="216" y="271"/>
                    <a:pt x="216" y="271"/>
                  </a:cubicBezTo>
                  <a:cubicBezTo>
                    <a:pt x="216" y="181"/>
                    <a:pt x="216" y="181"/>
                    <a:pt x="216" y="181"/>
                  </a:cubicBezTo>
                  <a:cubicBezTo>
                    <a:pt x="217" y="181"/>
                    <a:pt x="217" y="181"/>
                    <a:pt x="217" y="181"/>
                  </a:cubicBezTo>
                  <a:close/>
                  <a:moveTo>
                    <a:pt x="102" y="137"/>
                  </a:moveTo>
                  <a:cubicBezTo>
                    <a:pt x="134" y="137"/>
                    <a:pt x="134" y="137"/>
                    <a:pt x="134" y="137"/>
                  </a:cubicBezTo>
                  <a:cubicBezTo>
                    <a:pt x="134" y="136"/>
                    <a:pt x="134" y="136"/>
                    <a:pt x="134" y="136"/>
                  </a:cubicBezTo>
                  <a:cubicBezTo>
                    <a:pt x="128" y="127"/>
                    <a:pt x="124" y="117"/>
                    <a:pt x="121" y="105"/>
                  </a:cubicBezTo>
                  <a:cubicBezTo>
                    <a:pt x="102" y="105"/>
                    <a:pt x="102" y="105"/>
                    <a:pt x="102" y="105"/>
                  </a:cubicBezTo>
                  <a:lnTo>
                    <a:pt x="102" y="137"/>
                  </a:lnTo>
                  <a:close/>
                  <a:moveTo>
                    <a:pt x="46" y="248"/>
                  </a:moveTo>
                  <a:cubicBezTo>
                    <a:pt x="78" y="248"/>
                    <a:pt x="78" y="248"/>
                    <a:pt x="78" y="248"/>
                  </a:cubicBezTo>
                  <a:cubicBezTo>
                    <a:pt x="78" y="216"/>
                    <a:pt x="78" y="216"/>
                    <a:pt x="78" y="216"/>
                  </a:cubicBezTo>
                  <a:cubicBezTo>
                    <a:pt x="46" y="216"/>
                    <a:pt x="46" y="216"/>
                    <a:pt x="46" y="216"/>
                  </a:cubicBezTo>
                  <a:lnTo>
                    <a:pt x="46" y="248"/>
                  </a:lnTo>
                  <a:close/>
                  <a:moveTo>
                    <a:pt x="159" y="248"/>
                  </a:moveTo>
                  <a:cubicBezTo>
                    <a:pt x="191" y="248"/>
                    <a:pt x="191" y="248"/>
                    <a:pt x="191" y="248"/>
                  </a:cubicBezTo>
                  <a:cubicBezTo>
                    <a:pt x="191" y="216"/>
                    <a:pt x="191" y="216"/>
                    <a:pt x="191" y="216"/>
                  </a:cubicBezTo>
                  <a:cubicBezTo>
                    <a:pt x="159" y="216"/>
                    <a:pt x="159" y="216"/>
                    <a:pt x="159" y="216"/>
                  </a:cubicBezTo>
                  <a:lnTo>
                    <a:pt x="159" y="248"/>
                  </a:lnTo>
                  <a:close/>
                  <a:moveTo>
                    <a:pt x="102" y="193"/>
                  </a:moveTo>
                  <a:cubicBezTo>
                    <a:pt x="134" y="193"/>
                    <a:pt x="134" y="193"/>
                    <a:pt x="134" y="193"/>
                  </a:cubicBezTo>
                  <a:cubicBezTo>
                    <a:pt x="134" y="161"/>
                    <a:pt x="134" y="161"/>
                    <a:pt x="134" y="161"/>
                  </a:cubicBezTo>
                  <a:cubicBezTo>
                    <a:pt x="102" y="161"/>
                    <a:pt x="102" y="161"/>
                    <a:pt x="102" y="161"/>
                  </a:cubicBezTo>
                  <a:lnTo>
                    <a:pt x="102" y="193"/>
                  </a:lnTo>
                  <a:close/>
                  <a:moveTo>
                    <a:pt x="78" y="105"/>
                  </a:moveTo>
                  <a:cubicBezTo>
                    <a:pt x="46" y="105"/>
                    <a:pt x="46" y="105"/>
                    <a:pt x="46" y="105"/>
                  </a:cubicBezTo>
                  <a:cubicBezTo>
                    <a:pt x="46" y="137"/>
                    <a:pt x="46" y="137"/>
                    <a:pt x="46" y="137"/>
                  </a:cubicBezTo>
                  <a:cubicBezTo>
                    <a:pt x="78" y="137"/>
                    <a:pt x="78" y="137"/>
                    <a:pt x="78" y="137"/>
                  </a:cubicBezTo>
                  <a:lnTo>
                    <a:pt x="78" y="105"/>
                  </a:lnTo>
                  <a:close/>
                  <a:moveTo>
                    <a:pt x="78" y="161"/>
                  </a:moveTo>
                  <a:cubicBezTo>
                    <a:pt x="46" y="161"/>
                    <a:pt x="46" y="161"/>
                    <a:pt x="46" y="161"/>
                  </a:cubicBezTo>
                  <a:cubicBezTo>
                    <a:pt x="46" y="193"/>
                    <a:pt x="46" y="193"/>
                    <a:pt x="46" y="193"/>
                  </a:cubicBezTo>
                  <a:cubicBezTo>
                    <a:pt x="78" y="193"/>
                    <a:pt x="78" y="193"/>
                    <a:pt x="78" y="193"/>
                  </a:cubicBezTo>
                  <a:lnTo>
                    <a:pt x="78" y="161"/>
                  </a:lnTo>
                  <a:close/>
                  <a:moveTo>
                    <a:pt x="191" y="177"/>
                  </a:moveTo>
                  <a:cubicBezTo>
                    <a:pt x="179" y="174"/>
                    <a:pt x="168" y="169"/>
                    <a:pt x="159" y="162"/>
                  </a:cubicBezTo>
                  <a:cubicBezTo>
                    <a:pt x="159" y="193"/>
                    <a:pt x="159" y="193"/>
                    <a:pt x="159" y="193"/>
                  </a:cubicBezTo>
                  <a:cubicBezTo>
                    <a:pt x="191" y="193"/>
                    <a:pt x="191" y="193"/>
                    <a:pt x="191" y="193"/>
                  </a:cubicBezTo>
                  <a:lnTo>
                    <a:pt x="191" y="177"/>
                  </a:lnTo>
                  <a:close/>
                  <a:moveTo>
                    <a:pt x="356" y="178"/>
                  </a:moveTo>
                  <a:cubicBezTo>
                    <a:pt x="305" y="128"/>
                    <a:pt x="305" y="128"/>
                    <a:pt x="305" y="128"/>
                  </a:cubicBezTo>
                  <a:cubicBezTo>
                    <a:pt x="305" y="128"/>
                    <a:pt x="305" y="128"/>
                    <a:pt x="305" y="128"/>
                  </a:cubicBezTo>
                  <a:cubicBezTo>
                    <a:pt x="301" y="136"/>
                    <a:pt x="296" y="143"/>
                    <a:pt x="290" y="149"/>
                  </a:cubicBezTo>
                  <a:cubicBezTo>
                    <a:pt x="290" y="149"/>
                    <a:pt x="290" y="149"/>
                    <a:pt x="290" y="149"/>
                  </a:cubicBezTo>
                  <a:cubicBezTo>
                    <a:pt x="288" y="151"/>
                    <a:pt x="286" y="153"/>
                    <a:pt x="285" y="154"/>
                  </a:cubicBezTo>
                  <a:cubicBezTo>
                    <a:pt x="285" y="154"/>
                    <a:pt x="285" y="154"/>
                    <a:pt x="285" y="154"/>
                  </a:cubicBezTo>
                  <a:cubicBezTo>
                    <a:pt x="280" y="159"/>
                    <a:pt x="275" y="163"/>
                    <a:pt x="270" y="166"/>
                  </a:cubicBezTo>
                  <a:cubicBezTo>
                    <a:pt x="270" y="166"/>
                    <a:pt x="270" y="166"/>
                    <a:pt x="270" y="166"/>
                  </a:cubicBezTo>
                  <a:cubicBezTo>
                    <a:pt x="268" y="167"/>
                    <a:pt x="265" y="168"/>
                    <a:pt x="263" y="170"/>
                  </a:cubicBezTo>
                  <a:cubicBezTo>
                    <a:pt x="263" y="170"/>
                    <a:pt x="263" y="170"/>
                    <a:pt x="263" y="170"/>
                  </a:cubicBezTo>
                  <a:cubicBezTo>
                    <a:pt x="314" y="220"/>
                    <a:pt x="314" y="220"/>
                    <a:pt x="314" y="220"/>
                  </a:cubicBezTo>
                  <a:cubicBezTo>
                    <a:pt x="320" y="226"/>
                    <a:pt x="327" y="229"/>
                    <a:pt x="335" y="229"/>
                  </a:cubicBezTo>
                  <a:cubicBezTo>
                    <a:pt x="342" y="229"/>
                    <a:pt x="350" y="226"/>
                    <a:pt x="356" y="220"/>
                  </a:cubicBezTo>
                  <a:cubicBezTo>
                    <a:pt x="362" y="215"/>
                    <a:pt x="365" y="207"/>
                    <a:pt x="365" y="199"/>
                  </a:cubicBezTo>
                  <a:cubicBezTo>
                    <a:pt x="365" y="192"/>
                    <a:pt x="362" y="184"/>
                    <a:pt x="356" y="178"/>
                  </a:cubicBezTo>
                  <a:close/>
                  <a:moveTo>
                    <a:pt x="237" y="161"/>
                  </a:moveTo>
                  <a:cubicBezTo>
                    <a:pt x="231" y="162"/>
                    <a:pt x="224" y="163"/>
                    <a:pt x="217" y="163"/>
                  </a:cubicBezTo>
                  <a:cubicBezTo>
                    <a:pt x="217" y="163"/>
                    <a:pt x="217" y="163"/>
                    <a:pt x="216" y="163"/>
                  </a:cubicBezTo>
                  <a:cubicBezTo>
                    <a:pt x="172" y="163"/>
                    <a:pt x="136" y="126"/>
                    <a:pt x="136" y="82"/>
                  </a:cubicBezTo>
                  <a:cubicBezTo>
                    <a:pt x="136" y="82"/>
                    <a:pt x="136" y="82"/>
                    <a:pt x="136" y="81"/>
                  </a:cubicBezTo>
                  <a:cubicBezTo>
                    <a:pt x="136" y="74"/>
                    <a:pt x="137" y="67"/>
                    <a:pt x="139" y="60"/>
                  </a:cubicBezTo>
                  <a:cubicBezTo>
                    <a:pt x="148" y="26"/>
                    <a:pt x="180" y="0"/>
                    <a:pt x="217" y="0"/>
                  </a:cubicBezTo>
                  <a:cubicBezTo>
                    <a:pt x="262" y="0"/>
                    <a:pt x="299" y="37"/>
                    <a:pt x="299" y="82"/>
                  </a:cubicBezTo>
                  <a:cubicBezTo>
                    <a:pt x="299" y="120"/>
                    <a:pt x="273" y="152"/>
                    <a:pt x="237" y="161"/>
                  </a:cubicBezTo>
                  <a:close/>
                  <a:moveTo>
                    <a:pt x="272" y="82"/>
                  </a:moveTo>
                  <a:cubicBezTo>
                    <a:pt x="272" y="51"/>
                    <a:pt x="247" y="27"/>
                    <a:pt x="217" y="27"/>
                  </a:cubicBezTo>
                  <a:cubicBezTo>
                    <a:pt x="195" y="27"/>
                    <a:pt x="175" y="41"/>
                    <a:pt x="167" y="60"/>
                  </a:cubicBezTo>
                  <a:cubicBezTo>
                    <a:pt x="164" y="67"/>
                    <a:pt x="163" y="74"/>
                    <a:pt x="162" y="81"/>
                  </a:cubicBezTo>
                  <a:cubicBezTo>
                    <a:pt x="162" y="82"/>
                    <a:pt x="162" y="82"/>
                    <a:pt x="162" y="82"/>
                  </a:cubicBezTo>
                  <a:cubicBezTo>
                    <a:pt x="162" y="90"/>
                    <a:pt x="164" y="98"/>
                    <a:pt x="168" y="105"/>
                  </a:cubicBezTo>
                  <a:cubicBezTo>
                    <a:pt x="173" y="116"/>
                    <a:pt x="181" y="124"/>
                    <a:pt x="191" y="130"/>
                  </a:cubicBezTo>
                  <a:cubicBezTo>
                    <a:pt x="198" y="134"/>
                    <a:pt x="207" y="136"/>
                    <a:pt x="216" y="136"/>
                  </a:cubicBezTo>
                  <a:cubicBezTo>
                    <a:pt x="217" y="136"/>
                    <a:pt x="217" y="137"/>
                    <a:pt x="217" y="137"/>
                  </a:cubicBezTo>
                  <a:cubicBezTo>
                    <a:pt x="224" y="137"/>
                    <a:pt x="231" y="135"/>
                    <a:pt x="237" y="133"/>
                  </a:cubicBezTo>
                  <a:cubicBezTo>
                    <a:pt x="258" y="125"/>
                    <a:pt x="272" y="105"/>
                    <a:pt x="272" y="8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latin typeface="Segoe"/>
              </a:endParaRPr>
            </a:p>
          </p:txBody>
        </p:sp>
      </p:grpSp>
      <p:sp>
        <p:nvSpPr>
          <p:cNvPr id="2" name="Title 1"/>
          <p:cNvSpPr>
            <a:spLocks noGrp="1"/>
          </p:cNvSpPr>
          <p:nvPr>
            <p:ph type="title"/>
          </p:nvPr>
        </p:nvSpPr>
        <p:spPr/>
        <p:txBody>
          <a:bodyPr/>
          <a:lstStyle/>
          <a:p>
            <a:r>
              <a:rPr lang="ru-RU" dirty="0" smtClean="0"/>
              <a:t>Мониторинг инфраструктуры</a:t>
            </a:r>
            <a:br>
              <a:rPr lang="ru-RU" dirty="0" smtClean="0"/>
            </a:br>
            <a:r>
              <a:rPr lang="ru-RU" sz="1800" dirty="0" smtClean="0">
                <a:solidFill>
                  <a:srgbClr val="002060"/>
                </a:solidFill>
              </a:rPr>
              <a:t>Идея для заказчика </a:t>
            </a:r>
            <a:r>
              <a:rPr lang="ru-RU" sz="1800" dirty="0" smtClean="0"/>
              <a:t>– аналогов </a:t>
            </a:r>
            <a:r>
              <a:rPr lang="en-US" sz="1800" dirty="0" smtClean="0"/>
              <a:t>SCOM </a:t>
            </a:r>
            <a:r>
              <a:rPr lang="ru-RU" sz="1800" dirty="0" smtClean="0"/>
              <a:t>нет. Он защищает бизнес от непредвиденных сбоев.</a:t>
            </a:r>
            <a:endParaRPr lang="en-US" sz="1800" dirty="0"/>
          </a:p>
        </p:txBody>
      </p:sp>
    </p:spTree>
    <p:extLst>
      <p:ext uri="{BB962C8B-B14F-4D97-AF65-F5344CB8AC3E}">
        <p14:creationId xmlns:p14="http://schemas.microsoft.com/office/powerpoint/2010/main" val="4189089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fill="hold"/>
                                        <p:tgtEl>
                                          <p:spTgt spid="5"/>
                                        </p:tgtEl>
                                        <p:attrNameLst>
                                          <p:attrName>ppt_x</p:attrName>
                                        </p:attrNameLst>
                                      </p:cBhvr>
                                      <p:tavLst>
                                        <p:tav tm="0">
                                          <p:val>
                                            <p:strVal val="#ppt_x"/>
                                          </p:val>
                                        </p:tav>
                                        <p:tav tm="100000">
                                          <p:val>
                                            <p:strVal val="#ppt_x"/>
                                          </p:val>
                                        </p:tav>
                                      </p:tavLst>
                                    </p:anim>
                                    <p:anim calcmode="lin" valueType="num">
                                      <p:cBhvr additive="base">
                                        <p:cTn id="8" dur="8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89"/>
                                        </p:tgtEl>
                                        <p:attrNameLst>
                                          <p:attrName>style.visibility</p:attrName>
                                        </p:attrNameLst>
                                      </p:cBhvr>
                                      <p:to>
                                        <p:strVal val="visible"/>
                                      </p:to>
                                    </p:set>
                                    <p:anim calcmode="lin" valueType="num">
                                      <p:cBhvr additive="base">
                                        <p:cTn id="15" dur="750" fill="hold"/>
                                        <p:tgtEl>
                                          <p:spTgt spid="589"/>
                                        </p:tgtEl>
                                        <p:attrNameLst>
                                          <p:attrName>ppt_x</p:attrName>
                                        </p:attrNameLst>
                                      </p:cBhvr>
                                      <p:tavLst>
                                        <p:tav tm="0">
                                          <p:val>
                                            <p:strVal val="#ppt_x"/>
                                          </p:val>
                                        </p:tav>
                                        <p:tav tm="100000">
                                          <p:val>
                                            <p:strVal val="#ppt_x"/>
                                          </p:val>
                                        </p:tav>
                                      </p:tavLst>
                                    </p:anim>
                                    <p:anim calcmode="lin" valueType="num">
                                      <p:cBhvr additive="base">
                                        <p:cTn id="16" dur="750" fill="hold"/>
                                        <p:tgtEl>
                                          <p:spTgt spid="589"/>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par>
                          <p:cTn id="19" fill="hold">
                            <p:stCondLst>
                              <p:cond delay="800"/>
                            </p:stCondLst>
                            <p:childTnLst>
                              <p:par>
                                <p:cTn id="20" presetID="2" presetClass="entr" presetSubtype="8" decel="100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1000" fill="hold"/>
                                        <p:tgtEl>
                                          <p:spTgt spid="16"/>
                                        </p:tgtEl>
                                        <p:attrNameLst>
                                          <p:attrName>ppt_x</p:attrName>
                                        </p:attrNameLst>
                                      </p:cBhvr>
                                      <p:tavLst>
                                        <p:tav tm="0">
                                          <p:val>
                                            <p:strVal val="0-#ppt_w/2"/>
                                          </p:val>
                                        </p:tav>
                                        <p:tav tm="100000">
                                          <p:val>
                                            <p:strVal val="#ppt_x"/>
                                          </p:val>
                                        </p:tav>
                                      </p:tavLst>
                                    </p:anim>
                                    <p:anim calcmode="lin" valueType="num">
                                      <p:cBhvr additive="base">
                                        <p:cTn id="23" dur="10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0-#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40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1000" fill="hold"/>
                                        <p:tgtEl>
                                          <p:spTgt spid="3"/>
                                        </p:tgtEl>
                                        <p:attrNameLst>
                                          <p:attrName>ppt_x</p:attrName>
                                        </p:attrNameLst>
                                      </p:cBhvr>
                                      <p:tavLst>
                                        <p:tav tm="0">
                                          <p:val>
                                            <p:strVal val="0-#ppt_w/2"/>
                                          </p:val>
                                        </p:tav>
                                        <p:tav tm="100000">
                                          <p:val>
                                            <p:strVal val="#ppt_x"/>
                                          </p:val>
                                        </p:tav>
                                      </p:tavLst>
                                    </p:anim>
                                    <p:anim calcmode="lin" valueType="num">
                                      <p:cBhvr additive="base">
                                        <p:cTn id="3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94" grpId="0" animBg="1"/>
      <p:bldP spid="58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6863"/>
            <a:ext cx="11889564" cy="917575"/>
          </a:xfrm>
        </p:spPr>
        <p:txBody>
          <a:bodyPr/>
          <a:lstStyle/>
          <a:p>
            <a:r>
              <a:rPr lang="ru-RU" dirty="0" smtClean="0"/>
              <a:t>Автоматизация</a:t>
            </a:r>
            <a:r>
              <a:rPr lang="en-US" dirty="0" smtClean="0"/>
              <a:t/>
            </a:r>
            <a:br>
              <a:rPr lang="en-US" dirty="0" smtClean="0"/>
            </a:br>
            <a:r>
              <a:rPr lang="ru-RU" sz="1800" dirty="0" smtClean="0">
                <a:solidFill>
                  <a:srgbClr val="002060"/>
                </a:solidFill>
              </a:rPr>
              <a:t>Идея для заказчика </a:t>
            </a:r>
            <a:r>
              <a:rPr lang="ru-RU" sz="1800" dirty="0" smtClean="0"/>
              <a:t>– если вы задумались о </a:t>
            </a:r>
            <a:r>
              <a:rPr lang="en-US" sz="1800" dirty="0" smtClean="0"/>
              <a:t>ITIL </a:t>
            </a:r>
            <a:r>
              <a:rPr lang="ru-RU" sz="1800" dirty="0" smtClean="0"/>
              <a:t>и/или </a:t>
            </a:r>
            <a:r>
              <a:rPr lang="en-US" sz="1800" dirty="0" smtClean="0"/>
              <a:t>SLA, </a:t>
            </a:r>
            <a:r>
              <a:rPr lang="ru-RU" sz="1800" dirty="0" smtClean="0"/>
              <a:t>то </a:t>
            </a:r>
            <a:r>
              <a:rPr lang="en-US" sz="1800" dirty="0" smtClean="0"/>
              <a:t>System Center</a:t>
            </a:r>
            <a:r>
              <a:rPr lang="ru-RU" sz="1800" dirty="0" smtClean="0"/>
              <a:t> 2012 </a:t>
            </a:r>
            <a:r>
              <a:rPr lang="en-US" sz="1800" dirty="0" smtClean="0"/>
              <a:t>R2 </a:t>
            </a:r>
            <a:r>
              <a:rPr lang="ru-RU" sz="1800" dirty="0" smtClean="0"/>
              <a:t>Вам поможет</a:t>
            </a:r>
            <a:endParaRPr lang="en-US" sz="1800" dirty="0"/>
          </a:p>
        </p:txBody>
      </p:sp>
      <p:sp>
        <p:nvSpPr>
          <p:cNvPr id="3" name="1 box"/>
          <p:cNvSpPr/>
          <p:nvPr/>
        </p:nvSpPr>
        <p:spPr bwMode="auto">
          <a:xfrm>
            <a:off x="340106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150754"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416365" y="1722655"/>
            <a:ext cx="2658989" cy="25668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Шаблоны </a:t>
            </a:r>
            <a:r>
              <a:rPr lang="en-US" spc="-51" dirty="0" smtClean="0">
                <a:gradFill>
                  <a:gsLst>
                    <a:gs pos="0">
                      <a:srgbClr val="505050"/>
                    </a:gs>
                    <a:gs pos="100000">
                      <a:srgbClr val="505050"/>
                    </a:gs>
                  </a:gsLst>
                  <a:lin ang="5400000" scaled="0"/>
                </a:gradFill>
              </a:rPr>
              <a:t>VM </a:t>
            </a:r>
            <a:r>
              <a:rPr lang="ru-RU" spc="-51" dirty="0" smtClean="0">
                <a:gradFill>
                  <a:gsLst>
                    <a:gs pos="0">
                      <a:srgbClr val="505050"/>
                    </a:gs>
                    <a:gs pos="100000">
                      <a:srgbClr val="505050"/>
                    </a:gs>
                  </a:gsLst>
                  <a:lin ang="5400000" scaled="0"/>
                </a:gradFill>
              </a:rPr>
              <a:t>для </a:t>
            </a:r>
            <a:r>
              <a:rPr lang="en-US" spc="-51" dirty="0" smtClean="0">
                <a:gradFill>
                  <a:gsLst>
                    <a:gs pos="0">
                      <a:srgbClr val="505050"/>
                    </a:gs>
                    <a:gs pos="100000">
                      <a:srgbClr val="505050"/>
                    </a:gs>
                  </a:gsLst>
                  <a:lin ang="5400000" scaled="0"/>
                </a:gradFill>
              </a:rPr>
              <a:t>SharePoint – </a:t>
            </a:r>
            <a:r>
              <a:rPr lang="ru-RU" spc="-51" dirty="0" smtClean="0">
                <a:solidFill>
                  <a:srgbClr val="002060"/>
                </a:solidFill>
              </a:rPr>
              <a:t>обслуживание ферм </a:t>
            </a:r>
            <a:r>
              <a:rPr lang="en-US" spc="-51" dirty="0" smtClean="0">
                <a:solidFill>
                  <a:srgbClr val="002060"/>
                </a:solidFill>
              </a:rPr>
              <a:t>SharePoint </a:t>
            </a:r>
            <a:r>
              <a:rPr lang="ru-RU" spc="-51" dirty="0" smtClean="0">
                <a:solidFill>
                  <a:srgbClr val="002060"/>
                </a:solidFill>
              </a:rPr>
              <a:t>теперь доступно в виде шаблонов виртуальных машин. Это очень полезно для больших порталов. </a:t>
            </a:r>
            <a:endParaRPr lang="en-US" spc="-51" dirty="0">
              <a:solidFill>
                <a:srgbClr val="002060"/>
              </a:solidFill>
            </a:endParaRPr>
          </a:p>
        </p:txBody>
      </p:sp>
      <p:sp>
        <p:nvSpPr>
          <p:cNvPr id="42" name="Rectangle 41"/>
          <p:cNvSpPr/>
          <p:nvPr/>
        </p:nvSpPr>
        <p:spPr bwMode="auto">
          <a:xfrm>
            <a:off x="6504336" y="1650940"/>
            <a:ext cx="2658989" cy="2816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smtClean="0">
                <a:gradFill>
                  <a:gsLst>
                    <a:gs pos="0">
                      <a:srgbClr val="505050"/>
                    </a:gs>
                    <a:gs pos="100000">
                      <a:srgbClr val="505050"/>
                    </a:gs>
                  </a:gsLst>
                  <a:lin ang="5400000" scaled="0"/>
                </a:gradFill>
              </a:rPr>
              <a:t>SCCM, SCOM, Service Manager </a:t>
            </a:r>
            <a:r>
              <a:rPr lang="ru-RU" spc="-51" dirty="0" smtClean="0">
                <a:gradFill>
                  <a:gsLst>
                    <a:gs pos="0">
                      <a:srgbClr val="505050"/>
                    </a:gs>
                    <a:gs pos="100000">
                      <a:srgbClr val="505050"/>
                    </a:gs>
                  </a:gsLst>
                  <a:lin ang="5400000" scaled="0"/>
                </a:gradFill>
              </a:rPr>
              <a:t>– </a:t>
            </a:r>
            <a:r>
              <a:rPr lang="ru-RU" spc="-51" dirty="0" smtClean="0">
                <a:solidFill>
                  <a:srgbClr val="002060"/>
                </a:solidFill>
              </a:rPr>
              <a:t>глобальная интеграция с требованиями ИТ и бизнеса – каждый из этих продуктов призван соответствовать политикам безопасности и методологии </a:t>
            </a:r>
            <a:r>
              <a:rPr lang="en-US" spc="-51" dirty="0" smtClean="0">
                <a:solidFill>
                  <a:srgbClr val="002060"/>
                </a:solidFill>
              </a:rPr>
              <a:t>ITIL </a:t>
            </a:r>
            <a:r>
              <a:rPr lang="ru-RU" spc="-51" dirty="0" smtClean="0">
                <a:solidFill>
                  <a:srgbClr val="002060"/>
                </a:solidFill>
              </a:rPr>
              <a:t>(</a:t>
            </a:r>
            <a:r>
              <a:rPr lang="en-US" spc="-51" dirty="0" smtClean="0">
                <a:solidFill>
                  <a:srgbClr val="002060"/>
                </a:solidFill>
              </a:rPr>
              <a:t>SLA)</a:t>
            </a:r>
            <a:r>
              <a:rPr lang="ru-RU" spc="-51" dirty="0">
                <a:solidFill>
                  <a:srgbClr val="002060"/>
                </a:solidFill>
              </a:rPr>
              <a:t>.</a:t>
            </a:r>
            <a:r>
              <a:rPr lang="en-US" spc="-51" dirty="0" smtClean="0">
                <a:solidFill>
                  <a:srgbClr val="002060"/>
                </a:solidFill>
              </a:rPr>
              <a:t> </a:t>
            </a:r>
            <a:endParaRPr lang="en-US" spc="-51" dirty="0">
              <a:solidFill>
                <a:srgbClr val="002060"/>
              </a:solidFill>
            </a:endParaRPr>
          </a:p>
        </p:txBody>
      </p:sp>
      <p:sp>
        <p:nvSpPr>
          <p:cNvPr id="41" name="Rectangle 40"/>
          <p:cNvSpPr/>
          <p:nvPr/>
        </p:nvSpPr>
        <p:spPr bwMode="auto">
          <a:xfrm>
            <a:off x="9289969" y="1620661"/>
            <a:ext cx="2658989" cy="231755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Встроенные примеры для </a:t>
            </a:r>
            <a:r>
              <a:rPr lang="en-US" spc="-51" dirty="0" smtClean="0">
                <a:gradFill>
                  <a:gsLst>
                    <a:gs pos="0">
                      <a:srgbClr val="505050"/>
                    </a:gs>
                    <a:gs pos="100000">
                      <a:srgbClr val="505050"/>
                    </a:gs>
                  </a:gsLst>
                  <a:lin ang="5400000" scaled="0"/>
                </a:gradFill>
              </a:rPr>
              <a:t>Orchestrator – </a:t>
            </a:r>
            <a:r>
              <a:rPr lang="ru-RU" spc="-51" dirty="0" smtClean="0">
                <a:solidFill>
                  <a:srgbClr val="002060"/>
                </a:solidFill>
              </a:rPr>
              <a:t>в базе 30 интеграционных пакетов для </a:t>
            </a:r>
            <a:r>
              <a:rPr lang="en-US" spc="-51" dirty="0" smtClean="0">
                <a:solidFill>
                  <a:srgbClr val="002060"/>
                </a:solidFill>
              </a:rPr>
              <a:t>VMWare, HP, IBM </a:t>
            </a:r>
            <a:r>
              <a:rPr lang="ru-RU" spc="-51" dirty="0" err="1" smtClean="0">
                <a:solidFill>
                  <a:srgbClr val="002060"/>
                </a:solidFill>
              </a:rPr>
              <a:t>и.т.д</a:t>
            </a:r>
            <a:r>
              <a:rPr lang="ru-RU" spc="-51" dirty="0" smtClean="0">
                <a:solidFill>
                  <a:srgbClr val="002060"/>
                </a:solidFill>
              </a:rPr>
              <a:t>. Раньше примеров в базе не было.</a:t>
            </a:r>
            <a:endParaRPr lang="en-US" spc="-51" dirty="0">
              <a:solidFill>
                <a:srgbClr val="002060"/>
              </a:solidFill>
            </a:endParaRPr>
          </a:p>
        </p:txBody>
      </p:sp>
      <p:sp>
        <p:nvSpPr>
          <p:cNvPr id="69" name="3 after"/>
          <p:cNvSpPr/>
          <p:nvPr/>
        </p:nvSpPr>
        <p:spPr bwMode="auto">
          <a:xfrm>
            <a:off x="9116697" y="4807760"/>
            <a:ext cx="2745616"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306"/>
              </a:spcBef>
              <a:spcAft>
                <a:spcPct val="0"/>
              </a:spcAft>
              <a:defRPr/>
            </a:pPr>
            <a:r>
              <a:rPr lang="en-US" sz="1100" spc="-20" dirty="0" smtClean="0">
                <a:gradFill>
                  <a:gsLst>
                    <a:gs pos="0">
                      <a:srgbClr val="505050"/>
                    </a:gs>
                    <a:gs pos="100000">
                      <a:srgbClr val="505050"/>
                    </a:gs>
                  </a:gsLst>
                  <a:lin ang="5400000" scaled="0"/>
                </a:gradFill>
              </a:rPr>
              <a:t> </a:t>
            </a:r>
            <a:endParaRPr lang="en-US" sz="1100" spc="-20" dirty="0">
              <a:gradFill>
                <a:gsLst>
                  <a:gs pos="0">
                    <a:srgbClr val="505050"/>
                  </a:gs>
                  <a:gs pos="100000">
                    <a:srgbClr val="505050"/>
                  </a:gs>
                </a:gsLst>
                <a:lin ang="5400000" scaled="0"/>
              </a:gradFill>
            </a:endParaRPr>
          </a:p>
        </p:txBody>
      </p:sp>
      <p:sp useBgFill="1">
        <p:nvSpPr>
          <p:cNvPr id="38" name="Rectangle 37"/>
          <p:cNvSpPr/>
          <p:nvPr/>
        </p:nvSpPr>
        <p:spPr bwMode="auto">
          <a:xfrm>
            <a:off x="4" y="1476621"/>
            <a:ext cx="3416576" cy="55179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8" y="4654127"/>
            <a:ext cx="2705639" cy="1722961"/>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146304"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600" spc="-122" dirty="0" smtClean="0">
                <a:gradFill>
                  <a:gsLst>
                    <a:gs pos="0">
                      <a:srgbClr val="EFEFEF"/>
                    </a:gs>
                    <a:gs pos="100000">
                      <a:srgbClr val="EFEFEF"/>
                    </a:gs>
                  </a:gsLst>
                  <a:lin ang="5400000" scaled="0"/>
                </a:gradFill>
                <a:latin typeface="Segoe UI Light"/>
              </a:rPr>
              <a:t>Контроль со стороны ИТ</a:t>
            </a:r>
            <a:endParaRPr lang="en-US" sz="2600" spc="-122" dirty="0" smtClean="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600" spc="-122" dirty="0" smtClean="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6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6" name="Group 5"/>
          <p:cNvGrpSpPr/>
          <p:nvPr/>
        </p:nvGrpSpPr>
        <p:grpSpPr>
          <a:xfrm>
            <a:off x="531589" y="1476623"/>
            <a:ext cx="2707258" cy="2419102"/>
            <a:chOff x="531589" y="1476623"/>
            <a:chExt cx="2707258" cy="2419102"/>
          </a:xfrm>
        </p:grpSpPr>
        <p:sp>
          <p:nvSpPr>
            <p:cNvPr id="28" name="Rectangle 27"/>
            <p:cNvSpPr/>
            <p:nvPr/>
          </p:nvSpPr>
          <p:spPr bwMode="auto">
            <a:xfrm>
              <a:off x="531589" y="1476623"/>
              <a:ext cx="2707258" cy="2419102"/>
            </a:xfrm>
            <a:prstGeom prst="rect">
              <a:avLst/>
            </a:prstGeom>
            <a:solidFill>
              <a:schemeClr val="accent1"/>
            </a:solidFill>
            <a:ln>
              <a:noFill/>
            </a:ln>
          </p:spPr>
          <p:txBody>
            <a:bodyPr vert="horz" wrap="square" lIns="93278" tIns="46639" rIns="93278" bIns="46639" numCol="1" rtlCol="0" anchor="t" anchorCtr="0" compatLnSpc="1">
              <a:prstTxWarp prst="textNoShape">
                <a:avLst/>
              </a:prstTxWarp>
            </a:bodyPr>
            <a:lstStyle/>
            <a:p>
              <a:pPr algn="ctr"/>
              <a:endParaRPr lang="en-US" dirty="0" smtClean="0"/>
            </a:p>
            <a:p>
              <a:pPr algn="ctr"/>
              <a:endParaRPr lang="en-US" dirty="0"/>
            </a:p>
            <a:p>
              <a:pPr algn="ctr"/>
              <a:endParaRPr lang="en-US" dirty="0" smtClean="0"/>
            </a:p>
          </p:txBody>
        </p:sp>
        <p:sp>
          <p:nvSpPr>
            <p:cNvPr id="39" name="Freeform 38"/>
            <p:cNvSpPr>
              <a:spLocks noEditPoints="1"/>
            </p:cNvSpPr>
            <p:nvPr/>
          </p:nvSpPr>
          <p:spPr bwMode="auto">
            <a:xfrm>
              <a:off x="989351" y="1904087"/>
              <a:ext cx="1769944" cy="1590996"/>
            </a:xfrm>
            <a:custGeom>
              <a:avLst/>
              <a:gdLst>
                <a:gd name="T0" fmla="*/ 112 w 268"/>
                <a:gd name="T1" fmla="*/ 130 h 241"/>
                <a:gd name="T2" fmla="*/ 112 w 268"/>
                <a:gd name="T3" fmla="*/ 78 h 241"/>
                <a:gd name="T4" fmla="*/ 134 w 268"/>
                <a:gd name="T5" fmla="*/ 78 h 241"/>
                <a:gd name="T6" fmla="*/ 134 w 268"/>
                <a:gd name="T7" fmla="*/ 130 h 241"/>
                <a:gd name="T8" fmla="*/ 112 w 268"/>
                <a:gd name="T9" fmla="*/ 130 h 241"/>
                <a:gd name="T10" fmla="*/ 103 w 268"/>
                <a:gd name="T11" fmla="*/ 102 h 241"/>
                <a:gd name="T12" fmla="*/ 0 w 268"/>
                <a:gd name="T13" fmla="*/ 102 h 241"/>
                <a:gd name="T14" fmla="*/ 0 w 268"/>
                <a:gd name="T15" fmla="*/ 38 h 241"/>
                <a:gd name="T16" fmla="*/ 63 w 268"/>
                <a:gd name="T17" fmla="*/ 38 h 241"/>
                <a:gd name="T18" fmla="*/ 63 w 268"/>
                <a:gd name="T19" fmla="*/ 22 h 241"/>
                <a:gd name="T20" fmla="*/ 86 w 268"/>
                <a:gd name="T21" fmla="*/ 0 h 241"/>
                <a:gd name="T22" fmla="*/ 170 w 268"/>
                <a:gd name="T23" fmla="*/ 0 h 241"/>
                <a:gd name="T24" fmla="*/ 192 w 268"/>
                <a:gd name="T25" fmla="*/ 22 h 241"/>
                <a:gd name="T26" fmla="*/ 192 w 268"/>
                <a:gd name="T27" fmla="*/ 38 h 241"/>
                <a:gd name="T28" fmla="*/ 255 w 268"/>
                <a:gd name="T29" fmla="*/ 38 h 241"/>
                <a:gd name="T30" fmla="*/ 255 w 268"/>
                <a:gd name="T31" fmla="*/ 102 h 241"/>
                <a:gd name="T32" fmla="*/ 234 w 268"/>
                <a:gd name="T33" fmla="*/ 102 h 241"/>
                <a:gd name="T34" fmla="*/ 233 w 268"/>
                <a:gd name="T35" fmla="*/ 76 h 241"/>
                <a:gd name="T36" fmla="*/ 210 w 268"/>
                <a:gd name="T37" fmla="*/ 54 h 241"/>
                <a:gd name="T38" fmla="*/ 192 w 268"/>
                <a:gd name="T39" fmla="*/ 48 h 241"/>
                <a:gd name="T40" fmla="*/ 206 w 268"/>
                <a:gd name="T41" fmla="*/ 83 h 241"/>
                <a:gd name="T42" fmla="*/ 186 w 268"/>
                <a:gd name="T43" fmla="*/ 91 h 241"/>
                <a:gd name="T44" fmla="*/ 172 w 268"/>
                <a:gd name="T45" fmla="*/ 56 h 241"/>
                <a:gd name="T46" fmla="*/ 163 w 268"/>
                <a:gd name="T47" fmla="*/ 73 h 241"/>
                <a:gd name="T48" fmla="*/ 160 w 268"/>
                <a:gd name="T49" fmla="*/ 102 h 241"/>
                <a:gd name="T50" fmla="*/ 142 w 268"/>
                <a:gd name="T51" fmla="*/ 102 h 241"/>
                <a:gd name="T52" fmla="*/ 142 w 268"/>
                <a:gd name="T53" fmla="*/ 70 h 241"/>
                <a:gd name="T54" fmla="*/ 103 w 268"/>
                <a:gd name="T55" fmla="*/ 70 h 241"/>
                <a:gd name="T56" fmla="*/ 103 w 268"/>
                <a:gd name="T57" fmla="*/ 102 h 241"/>
                <a:gd name="T58" fmla="*/ 79 w 268"/>
                <a:gd name="T59" fmla="*/ 38 h 241"/>
                <a:gd name="T60" fmla="*/ 176 w 268"/>
                <a:gd name="T61" fmla="*/ 38 h 241"/>
                <a:gd name="T62" fmla="*/ 176 w 268"/>
                <a:gd name="T63" fmla="*/ 22 h 241"/>
                <a:gd name="T64" fmla="*/ 170 w 268"/>
                <a:gd name="T65" fmla="*/ 16 h 241"/>
                <a:gd name="T66" fmla="*/ 86 w 268"/>
                <a:gd name="T67" fmla="*/ 16 h 241"/>
                <a:gd name="T68" fmla="*/ 79 w 268"/>
                <a:gd name="T69" fmla="*/ 22 h 241"/>
                <a:gd name="T70" fmla="*/ 79 w 268"/>
                <a:gd name="T71" fmla="*/ 38 h 241"/>
                <a:gd name="T72" fmla="*/ 255 w 268"/>
                <a:gd name="T73" fmla="*/ 172 h 241"/>
                <a:gd name="T74" fmla="*/ 255 w 268"/>
                <a:gd name="T75" fmla="*/ 112 h 241"/>
                <a:gd name="T76" fmla="*/ 232 w 268"/>
                <a:gd name="T77" fmla="*/ 112 h 241"/>
                <a:gd name="T78" fmla="*/ 255 w 268"/>
                <a:gd name="T79" fmla="*/ 172 h 241"/>
                <a:gd name="T80" fmla="*/ 166 w 268"/>
                <a:gd name="T81" fmla="*/ 112 h 241"/>
                <a:gd name="T82" fmla="*/ 142 w 268"/>
                <a:gd name="T83" fmla="*/ 112 h 241"/>
                <a:gd name="T84" fmla="*/ 142 w 268"/>
                <a:gd name="T85" fmla="*/ 139 h 241"/>
                <a:gd name="T86" fmla="*/ 103 w 268"/>
                <a:gd name="T87" fmla="*/ 139 h 241"/>
                <a:gd name="T88" fmla="*/ 103 w 268"/>
                <a:gd name="T89" fmla="*/ 112 h 241"/>
                <a:gd name="T90" fmla="*/ 0 w 268"/>
                <a:gd name="T91" fmla="*/ 112 h 241"/>
                <a:gd name="T92" fmla="*/ 0 w 268"/>
                <a:gd name="T93" fmla="*/ 203 h 241"/>
                <a:gd name="T94" fmla="*/ 216 w 268"/>
                <a:gd name="T95" fmla="*/ 203 h 241"/>
                <a:gd name="T96" fmla="*/ 186 w 268"/>
                <a:gd name="T97" fmla="*/ 127 h 241"/>
                <a:gd name="T98" fmla="*/ 166 w 268"/>
                <a:gd name="T99" fmla="*/ 112 h 241"/>
                <a:gd name="T100" fmla="*/ 266 w 268"/>
                <a:gd name="T101" fmla="*/ 222 h 241"/>
                <a:gd name="T102" fmla="*/ 221 w 268"/>
                <a:gd name="T103" fmla="*/ 108 h 241"/>
                <a:gd name="T104" fmla="*/ 225 w 268"/>
                <a:gd name="T105" fmla="*/ 79 h 241"/>
                <a:gd name="T106" fmla="*/ 207 w 268"/>
                <a:gd name="T107" fmla="*/ 62 h 241"/>
                <a:gd name="T108" fmla="*/ 217 w 268"/>
                <a:gd name="T109" fmla="*/ 88 h 241"/>
                <a:gd name="T110" fmla="*/ 181 w 268"/>
                <a:gd name="T111" fmla="*/ 103 h 241"/>
                <a:gd name="T112" fmla="*/ 171 w 268"/>
                <a:gd name="T113" fmla="*/ 77 h 241"/>
                <a:gd name="T114" fmla="*/ 170 w 268"/>
                <a:gd name="T115" fmla="*/ 101 h 241"/>
                <a:gd name="T116" fmla="*/ 192 w 268"/>
                <a:gd name="T117" fmla="*/ 120 h 241"/>
                <a:gd name="T118" fmla="*/ 238 w 268"/>
                <a:gd name="T119" fmla="*/ 233 h 241"/>
                <a:gd name="T120" fmla="*/ 250 w 268"/>
                <a:gd name="T121" fmla="*/ 239 h 241"/>
                <a:gd name="T122" fmla="*/ 261 w 268"/>
                <a:gd name="T123" fmla="*/ 235 h 241"/>
                <a:gd name="T124" fmla="*/ 266 w 268"/>
                <a:gd name="T125" fmla="*/ 22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241">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spTree>
    <p:extLst>
      <p:ext uri="{BB962C8B-B14F-4D97-AF65-F5344CB8AC3E}">
        <p14:creationId xmlns:p14="http://schemas.microsoft.com/office/powerpoint/2010/main" val="187610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00" fill="hold"/>
                                        <p:tgtEl>
                                          <p:spTgt spid="6"/>
                                        </p:tgtEl>
                                        <p:attrNameLst>
                                          <p:attrName>ppt_x</p:attrName>
                                        </p:attrNameLst>
                                      </p:cBhvr>
                                      <p:tavLst>
                                        <p:tav tm="0">
                                          <p:val>
                                            <p:strVal val="#ppt_x"/>
                                          </p:val>
                                        </p:tav>
                                        <p:tav tm="100000">
                                          <p:val>
                                            <p:strVal val="#ppt_x"/>
                                          </p:val>
                                        </p:tav>
                                      </p:tavLst>
                                    </p:anim>
                                    <p:anim calcmode="lin" valueType="num">
                                      <p:cBhvr additive="base">
                                        <p:cTn id="8" dur="8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2" presetClass="entr" presetSubtype="4"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10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4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000" fill="hold"/>
                                        <p:tgtEl>
                                          <p:spTgt spid="3"/>
                                        </p:tgtEl>
                                        <p:attrNameLst>
                                          <p:attrName>ppt_x</p:attrName>
                                        </p:attrNameLst>
                                      </p:cBhvr>
                                      <p:tavLst>
                                        <p:tav tm="0">
                                          <p:val>
                                            <p:strVal val="0-#ppt_w/2"/>
                                          </p:val>
                                        </p:tav>
                                        <p:tav tm="100000">
                                          <p:val>
                                            <p:strVal val="#ppt_x"/>
                                          </p:val>
                                        </p:tav>
                                      </p:tavLst>
                                    </p:anim>
                                    <p:anim calcmode="lin" valueType="num">
                                      <p:cBhvr additive="base">
                                        <p:cTn id="33" dur="1000" fill="hold"/>
                                        <p:tgtEl>
                                          <p:spTgt spid="3"/>
                                        </p:tgtEl>
                                        <p:attrNameLst>
                                          <p:attrName>ppt_y</p:attrName>
                                        </p:attrNameLst>
                                      </p:cBhvr>
                                      <p:tavLst>
                                        <p:tav tm="0">
                                          <p:val>
                                            <p:strVal val="#ppt_y"/>
                                          </p:val>
                                        </p:tav>
                                        <p:tav tm="100000">
                                          <p:val>
                                            <p:strVal val="#ppt_y"/>
                                          </p:val>
                                        </p:tav>
                                      </p:tavLst>
                                    </p:anim>
                                  </p:childTnLst>
                                </p:cTn>
                              </p:par>
                              <p:par>
                                <p:cTn id="34" presetID="2" presetClass="entr" presetSubtype="4" decel="100000" fill="hold" grpId="0" nodeType="withEffect">
                                  <p:stCondLst>
                                    <p:cond delay="250"/>
                                  </p:stCondLst>
                                  <p:childTnLst>
                                    <p:set>
                                      <p:cBhvr>
                                        <p:cTn id="35" dur="1" fill="hold">
                                          <p:stCondLst>
                                            <p:cond delay="0"/>
                                          </p:stCondLst>
                                        </p:cTn>
                                        <p:tgtEl>
                                          <p:spTgt spid="69"/>
                                        </p:tgtEl>
                                        <p:attrNameLst>
                                          <p:attrName>style.visibility</p:attrName>
                                        </p:attrNameLst>
                                      </p:cBhvr>
                                      <p:to>
                                        <p:strVal val="visible"/>
                                      </p:to>
                                    </p:set>
                                    <p:anim calcmode="lin" valueType="num">
                                      <p:cBhvr additive="base">
                                        <p:cTn id="36" dur="650" fill="hold"/>
                                        <p:tgtEl>
                                          <p:spTgt spid="69"/>
                                        </p:tgtEl>
                                        <p:attrNameLst>
                                          <p:attrName>ppt_x</p:attrName>
                                        </p:attrNameLst>
                                      </p:cBhvr>
                                      <p:tavLst>
                                        <p:tav tm="0">
                                          <p:val>
                                            <p:strVal val="#ppt_x"/>
                                          </p:val>
                                        </p:tav>
                                        <p:tav tm="100000">
                                          <p:val>
                                            <p:strVal val="#ppt_x"/>
                                          </p:val>
                                        </p:tav>
                                      </p:tavLst>
                                    </p:anim>
                                    <p:anim calcmode="lin" valueType="num">
                                      <p:cBhvr additive="base">
                                        <p:cTn id="37" dur="65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P spid="16" grpId="0" animBg="1"/>
      <p:bldP spid="69" grpId="0"/>
      <p:bldP spid="38" grpId="0" animBg="1"/>
      <p:bldP spid="4" grpId="0" animBg="1"/>
      <p:bldP spid="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Производительность приложений</a:t>
            </a:r>
            <a:br>
              <a:rPr lang="ru-RU" dirty="0" smtClean="0"/>
            </a:br>
            <a:r>
              <a:rPr lang="ru-RU" sz="1800" dirty="0" smtClean="0">
                <a:solidFill>
                  <a:srgbClr val="002060"/>
                </a:solidFill>
              </a:rPr>
              <a:t>Идея для заказчика </a:t>
            </a:r>
            <a:r>
              <a:rPr lang="ru-RU" sz="1800" dirty="0" smtClean="0"/>
              <a:t>– разработчики разных платформ теперь могут контролировать свои приложения из одной консоли</a:t>
            </a:r>
            <a:endParaRPr lang="en-US" sz="1800" dirty="0"/>
          </a:p>
        </p:txBody>
      </p:sp>
      <p:sp>
        <p:nvSpPr>
          <p:cNvPr id="3" name="1 box"/>
          <p:cNvSpPr/>
          <p:nvPr/>
        </p:nvSpPr>
        <p:spPr bwMode="auto">
          <a:xfrm>
            <a:off x="3294693" y="1491297"/>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447084" y="1579991"/>
            <a:ext cx="2658989" cy="2816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Поддержка </a:t>
            </a:r>
            <a:r>
              <a:rPr lang="en-US" spc="-51" dirty="0" smtClean="0">
                <a:gradFill>
                  <a:gsLst>
                    <a:gs pos="0">
                      <a:srgbClr val="505050"/>
                    </a:gs>
                    <a:gs pos="100000">
                      <a:srgbClr val="505050"/>
                    </a:gs>
                  </a:gsLst>
                  <a:lin ang="5400000" scaled="0"/>
                </a:gradFill>
              </a:rPr>
              <a:t>SLA </a:t>
            </a:r>
            <a:r>
              <a:rPr lang="ru-RU" spc="-51" dirty="0" smtClean="0">
                <a:gradFill>
                  <a:gsLst>
                    <a:gs pos="0">
                      <a:srgbClr val="505050"/>
                    </a:gs>
                    <a:gs pos="100000">
                      <a:srgbClr val="505050"/>
                    </a:gs>
                  </a:gsLst>
                  <a:lin ang="5400000" scaled="0"/>
                </a:gradFill>
              </a:rPr>
              <a:t>для </a:t>
            </a:r>
            <a:r>
              <a:rPr lang="en-US" spc="-51" dirty="0" smtClean="0">
                <a:gradFill>
                  <a:gsLst>
                    <a:gs pos="0">
                      <a:srgbClr val="505050"/>
                    </a:gs>
                    <a:gs pos="100000">
                      <a:srgbClr val="505050"/>
                    </a:gs>
                  </a:gsLst>
                  <a:lin ang="5400000" scaled="0"/>
                </a:gradFill>
              </a:rPr>
              <a:t>LOB </a:t>
            </a:r>
            <a:r>
              <a:rPr lang="ru-RU" spc="-51" dirty="0" smtClean="0">
                <a:gradFill>
                  <a:gsLst>
                    <a:gs pos="0">
                      <a:srgbClr val="505050"/>
                    </a:gs>
                    <a:gs pos="100000">
                      <a:srgbClr val="505050"/>
                    </a:gs>
                  </a:gsLst>
                  <a:lin ang="5400000" scaled="0"/>
                </a:gradFill>
              </a:rPr>
              <a:t>приложений – </a:t>
            </a:r>
            <a:r>
              <a:rPr lang="en-US" spc="-51" dirty="0" smtClean="0">
                <a:solidFill>
                  <a:srgbClr val="002060"/>
                </a:solidFill>
              </a:rPr>
              <a:t>SCOM </a:t>
            </a:r>
            <a:r>
              <a:rPr lang="ru-RU" spc="-51" dirty="0" smtClean="0">
                <a:solidFill>
                  <a:srgbClr val="002060"/>
                </a:solidFill>
              </a:rPr>
              <a:t>и </a:t>
            </a:r>
            <a:r>
              <a:rPr lang="en-US" spc="-51" dirty="0" smtClean="0">
                <a:solidFill>
                  <a:srgbClr val="002060"/>
                </a:solidFill>
              </a:rPr>
              <a:t>Service Manager </a:t>
            </a:r>
            <a:r>
              <a:rPr lang="ru-RU" spc="-51" dirty="0" smtClean="0">
                <a:solidFill>
                  <a:srgbClr val="002060"/>
                </a:solidFill>
              </a:rPr>
              <a:t>позволяют отслеживать производительность и стабильность приложений в разрезе принятого </a:t>
            </a:r>
            <a:r>
              <a:rPr lang="en-US" spc="-51" dirty="0" smtClean="0">
                <a:solidFill>
                  <a:srgbClr val="002060"/>
                </a:solidFill>
              </a:rPr>
              <a:t>SLA </a:t>
            </a:r>
            <a:r>
              <a:rPr lang="ru-RU" spc="-51" dirty="0" smtClean="0">
                <a:solidFill>
                  <a:srgbClr val="002060"/>
                </a:solidFill>
              </a:rPr>
              <a:t>для </a:t>
            </a:r>
            <a:r>
              <a:rPr lang="ru-RU" spc="-51" dirty="0" err="1" smtClean="0">
                <a:solidFill>
                  <a:srgbClr val="002060"/>
                </a:solidFill>
              </a:rPr>
              <a:t>самописного</a:t>
            </a:r>
            <a:r>
              <a:rPr lang="ru-RU" spc="-51" dirty="0" smtClean="0">
                <a:solidFill>
                  <a:srgbClr val="002060"/>
                </a:solidFill>
              </a:rPr>
              <a:t> сервиса.</a:t>
            </a:r>
            <a:endParaRPr lang="en-US" spc="-51" dirty="0">
              <a:solidFill>
                <a:srgbClr val="002060"/>
              </a:solidFill>
            </a:endParaRPr>
          </a:p>
        </p:txBody>
      </p:sp>
      <p:sp>
        <p:nvSpPr>
          <p:cNvPr id="42" name="Rectangle 41"/>
          <p:cNvSpPr/>
          <p:nvPr/>
        </p:nvSpPr>
        <p:spPr bwMode="auto">
          <a:xfrm>
            <a:off x="6555531" y="1585623"/>
            <a:ext cx="2658989" cy="25668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smtClean="0">
                <a:gradFill>
                  <a:gsLst>
                    <a:gs pos="0">
                      <a:srgbClr val="505050"/>
                    </a:gs>
                    <a:gs pos="100000">
                      <a:srgbClr val="505050"/>
                    </a:gs>
                  </a:gsLst>
                  <a:lin ang="5400000" scaled="0"/>
                </a:gradFill>
              </a:rPr>
              <a:t>System Center Visual Studio Connector</a:t>
            </a:r>
            <a:r>
              <a:rPr lang="ru-RU" spc="-51" dirty="0" smtClean="0">
                <a:gradFill>
                  <a:gsLst>
                    <a:gs pos="0">
                      <a:srgbClr val="505050"/>
                    </a:gs>
                    <a:gs pos="100000">
                      <a:srgbClr val="505050"/>
                    </a:gs>
                  </a:gsLst>
                  <a:lin ang="5400000" scaled="0"/>
                </a:gradFill>
              </a:rPr>
              <a:t> – </a:t>
            </a:r>
            <a:r>
              <a:rPr lang="ru-RU" spc="-51" dirty="0" smtClean="0">
                <a:solidFill>
                  <a:srgbClr val="002060"/>
                </a:solidFill>
              </a:rPr>
              <a:t>новый компонент, который позволит командам разработки и инфраструктуры работать совместно для оперативного решения возникших проблем.</a:t>
            </a:r>
            <a:endParaRPr lang="en-US" spc="-51" dirty="0">
              <a:solidFill>
                <a:srgbClr val="002060"/>
              </a:solidFill>
            </a:endParaRPr>
          </a:p>
        </p:txBody>
      </p:sp>
      <p:sp>
        <p:nvSpPr>
          <p:cNvPr id="41" name="Rectangle 40"/>
          <p:cNvSpPr/>
          <p:nvPr/>
        </p:nvSpPr>
        <p:spPr bwMode="auto">
          <a:xfrm>
            <a:off x="9271582" y="1548890"/>
            <a:ext cx="2658988" cy="82176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Пакеты управления для сторонних </a:t>
            </a:r>
            <a:r>
              <a:rPr lang="ru-RU" spc="-51" dirty="0" err="1" smtClean="0">
                <a:gradFill>
                  <a:gsLst>
                    <a:gs pos="0">
                      <a:srgbClr val="505050"/>
                    </a:gs>
                    <a:gs pos="100000">
                      <a:srgbClr val="505050"/>
                    </a:gs>
                  </a:gsLst>
                  <a:lin ang="5400000" scaled="0"/>
                </a:gradFill>
              </a:rPr>
              <a:t>вендоров</a:t>
            </a:r>
            <a:endParaRPr lang="en-US" spc="-51" dirty="0">
              <a:gradFill>
                <a:gsLst>
                  <a:gs pos="0">
                    <a:srgbClr val="505050"/>
                  </a:gs>
                  <a:gs pos="100000">
                    <a:srgbClr val="505050"/>
                  </a:gs>
                </a:gsLst>
                <a:lin ang="5400000" scaled="0"/>
              </a:gradFill>
            </a:endParaRPr>
          </a:p>
        </p:txBody>
      </p:sp>
      <p:sp useBgFill="1">
        <p:nvSpPr>
          <p:cNvPr id="38" name="Rectangle 37"/>
          <p:cNvSpPr/>
          <p:nvPr/>
        </p:nvSpPr>
        <p:spPr bwMode="auto">
          <a:xfrm>
            <a:off x="4" y="1491297"/>
            <a:ext cx="3416576" cy="550322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3944932"/>
            <a:ext cx="2705639" cy="2290809"/>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146304" bIns="139917" numCol="1" rtlCol="0" anchor="t" anchorCtr="0" compatLnSpc="1">
            <a:prstTxWarp prst="textNoShape">
              <a:avLst/>
            </a:prstTxWarp>
            <a:spAutoFit/>
          </a:bodyPr>
          <a:lstStyle/>
          <a:p>
            <a:pPr defTabSz="932472" fontAlgn="base">
              <a:lnSpc>
                <a:spcPct val="90000"/>
              </a:lnSpc>
              <a:spcBef>
                <a:spcPct val="0"/>
              </a:spcBef>
              <a:spcAft>
                <a:spcPct val="0"/>
              </a:spcAft>
            </a:pPr>
            <a:r>
              <a:rPr lang="ru-RU" sz="2900" spc="-124" dirty="0" smtClean="0">
                <a:gradFill>
                  <a:gsLst>
                    <a:gs pos="0">
                      <a:srgbClr val="EFEFEF"/>
                    </a:gs>
                    <a:gs pos="100000">
                      <a:srgbClr val="EFEFEF"/>
                    </a:gs>
                  </a:gsLst>
                  <a:lin ang="5400000" scaled="0"/>
                </a:gradFill>
                <a:latin typeface="Segoe UI Light"/>
              </a:rPr>
              <a:t>Контроль сервисов</a:t>
            </a:r>
            <a:endParaRPr lang="en-US" sz="2900" spc="-124" dirty="0" smtClean="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smtClean="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smtClean="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5" name="Group 4"/>
          <p:cNvGrpSpPr/>
          <p:nvPr/>
        </p:nvGrpSpPr>
        <p:grpSpPr>
          <a:xfrm>
            <a:off x="529659" y="1476622"/>
            <a:ext cx="2707258" cy="2418637"/>
            <a:chOff x="529659" y="1476622"/>
            <a:chExt cx="2707258" cy="2418637"/>
          </a:xfrm>
        </p:grpSpPr>
        <p:sp>
          <p:nvSpPr>
            <p:cNvPr id="28" name="Rectangle 27"/>
            <p:cNvSpPr/>
            <p:nvPr/>
          </p:nvSpPr>
          <p:spPr bwMode="auto">
            <a:xfrm>
              <a:off x="529659" y="1476622"/>
              <a:ext cx="2707258" cy="2418637"/>
            </a:xfrm>
            <a:prstGeom prst="rect">
              <a:avLst/>
            </a:prstGeom>
            <a:solidFill>
              <a:schemeClr val="accent1"/>
            </a:solidFill>
            <a:ln>
              <a:noFill/>
            </a:ln>
          </p:spPr>
          <p:txBody>
            <a:bodyPr vert="horz" wrap="square" lIns="93278" tIns="46639" rIns="93278" bIns="46639" numCol="1" rtlCol="0" anchor="t" anchorCtr="0" compatLnSpc="1">
              <a:prstTxWarp prst="textNoShape">
                <a:avLst/>
              </a:prstTxWarp>
            </a:bodyPr>
            <a:lstStyle/>
            <a:p>
              <a:pPr algn="ctr"/>
              <a:endParaRPr lang="en-US" dirty="0" smtClean="0"/>
            </a:p>
            <a:p>
              <a:pPr algn="ctr"/>
              <a:endParaRPr lang="en-US" dirty="0"/>
            </a:p>
            <a:p>
              <a:pPr algn="ctr"/>
              <a:endParaRPr lang="en-US" dirty="0" smtClean="0"/>
            </a:p>
          </p:txBody>
        </p:sp>
        <p:sp>
          <p:nvSpPr>
            <p:cNvPr id="33" name="Freeform 30"/>
            <p:cNvSpPr>
              <a:spLocks noChangeAspect="1" noEditPoints="1"/>
            </p:cNvSpPr>
            <p:nvPr/>
          </p:nvSpPr>
          <p:spPr bwMode="auto">
            <a:xfrm>
              <a:off x="1113949" y="1858770"/>
              <a:ext cx="1538679" cy="1811615"/>
            </a:xfrm>
            <a:custGeom>
              <a:avLst/>
              <a:gdLst>
                <a:gd name="T0" fmla="*/ 115 w 191"/>
                <a:gd name="T1" fmla="*/ 158 h 225"/>
                <a:gd name="T2" fmla="*/ 132 w 191"/>
                <a:gd name="T3" fmla="*/ 185 h 225"/>
                <a:gd name="T4" fmla="*/ 21 w 191"/>
                <a:gd name="T5" fmla="*/ 185 h 225"/>
                <a:gd name="T6" fmla="*/ 0 w 191"/>
                <a:gd name="T7" fmla="*/ 164 h 225"/>
                <a:gd name="T8" fmla="*/ 0 w 191"/>
                <a:gd name="T9" fmla="*/ 21 h 225"/>
                <a:gd name="T10" fmla="*/ 21 w 191"/>
                <a:gd name="T11" fmla="*/ 0 h 225"/>
                <a:gd name="T12" fmla="*/ 163 w 191"/>
                <a:gd name="T13" fmla="*/ 0 h 225"/>
                <a:gd name="T14" fmla="*/ 185 w 191"/>
                <a:gd name="T15" fmla="*/ 21 h 225"/>
                <a:gd name="T16" fmla="*/ 185 w 191"/>
                <a:gd name="T17" fmla="*/ 164 h 225"/>
                <a:gd name="T18" fmla="*/ 181 w 191"/>
                <a:gd name="T19" fmla="*/ 175 h 225"/>
                <a:gd name="T20" fmla="*/ 154 w 191"/>
                <a:gd name="T21" fmla="*/ 133 h 225"/>
                <a:gd name="T22" fmla="*/ 157 w 191"/>
                <a:gd name="T23" fmla="*/ 63 h 225"/>
                <a:gd name="T24" fmla="*/ 70 w 191"/>
                <a:gd name="T25" fmla="*/ 43 h 225"/>
                <a:gd name="T26" fmla="*/ 51 w 191"/>
                <a:gd name="T27" fmla="*/ 130 h 225"/>
                <a:gd name="T28" fmla="*/ 115 w 191"/>
                <a:gd name="T29" fmla="*/ 158 h 225"/>
                <a:gd name="T30" fmla="*/ 183 w 191"/>
                <a:gd name="T31" fmla="*/ 221 h 225"/>
                <a:gd name="T32" fmla="*/ 165 w 191"/>
                <a:gd name="T33" fmla="*/ 217 h 225"/>
                <a:gd name="T34" fmla="*/ 120 w 191"/>
                <a:gd name="T35" fmla="*/ 146 h 225"/>
                <a:gd name="T36" fmla="*/ 59 w 191"/>
                <a:gd name="T37" fmla="*/ 124 h 225"/>
                <a:gd name="T38" fmla="*/ 75 w 191"/>
                <a:gd name="T39" fmla="*/ 52 h 225"/>
                <a:gd name="T40" fmla="*/ 148 w 191"/>
                <a:gd name="T41" fmla="*/ 68 h 225"/>
                <a:gd name="T42" fmla="*/ 142 w 191"/>
                <a:gd name="T43" fmla="*/ 132 h 225"/>
                <a:gd name="T44" fmla="*/ 187 w 191"/>
                <a:gd name="T45" fmla="*/ 203 h 225"/>
                <a:gd name="T46" fmla="*/ 183 w 191"/>
                <a:gd name="T47" fmla="*/ 221 h 225"/>
                <a:gd name="T48" fmla="*/ 144 w 191"/>
                <a:gd name="T49" fmla="*/ 71 h 225"/>
                <a:gd name="T50" fmla="*/ 78 w 191"/>
                <a:gd name="T51" fmla="*/ 56 h 225"/>
                <a:gd name="T52" fmla="*/ 64 w 191"/>
                <a:gd name="T53" fmla="*/ 122 h 225"/>
                <a:gd name="T54" fmla="*/ 129 w 191"/>
                <a:gd name="T55" fmla="*/ 136 h 225"/>
                <a:gd name="T56" fmla="*/ 144 w 191"/>
                <a:gd name="T57" fmla="*/ 7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1" h="225">
                  <a:moveTo>
                    <a:pt x="115" y="158"/>
                  </a:moveTo>
                  <a:cubicBezTo>
                    <a:pt x="132" y="185"/>
                    <a:pt x="132" y="185"/>
                    <a:pt x="132" y="185"/>
                  </a:cubicBezTo>
                  <a:cubicBezTo>
                    <a:pt x="21" y="185"/>
                    <a:pt x="21" y="185"/>
                    <a:pt x="21" y="185"/>
                  </a:cubicBezTo>
                  <a:cubicBezTo>
                    <a:pt x="9" y="185"/>
                    <a:pt x="0" y="175"/>
                    <a:pt x="0" y="164"/>
                  </a:cubicBezTo>
                  <a:cubicBezTo>
                    <a:pt x="0" y="21"/>
                    <a:pt x="0" y="21"/>
                    <a:pt x="0" y="21"/>
                  </a:cubicBezTo>
                  <a:cubicBezTo>
                    <a:pt x="0" y="9"/>
                    <a:pt x="9" y="0"/>
                    <a:pt x="21" y="0"/>
                  </a:cubicBezTo>
                  <a:cubicBezTo>
                    <a:pt x="163" y="0"/>
                    <a:pt x="163" y="0"/>
                    <a:pt x="163" y="0"/>
                  </a:cubicBezTo>
                  <a:cubicBezTo>
                    <a:pt x="175" y="0"/>
                    <a:pt x="185" y="9"/>
                    <a:pt x="185" y="21"/>
                  </a:cubicBezTo>
                  <a:cubicBezTo>
                    <a:pt x="185" y="164"/>
                    <a:pt x="185" y="164"/>
                    <a:pt x="185" y="164"/>
                  </a:cubicBezTo>
                  <a:cubicBezTo>
                    <a:pt x="185" y="168"/>
                    <a:pt x="183" y="172"/>
                    <a:pt x="181" y="175"/>
                  </a:cubicBezTo>
                  <a:cubicBezTo>
                    <a:pt x="154" y="133"/>
                    <a:pt x="154" y="133"/>
                    <a:pt x="154" y="133"/>
                  </a:cubicBezTo>
                  <a:cubicBezTo>
                    <a:pt x="169" y="112"/>
                    <a:pt x="170" y="84"/>
                    <a:pt x="157" y="63"/>
                  </a:cubicBezTo>
                  <a:cubicBezTo>
                    <a:pt x="138" y="33"/>
                    <a:pt x="99" y="25"/>
                    <a:pt x="70" y="43"/>
                  </a:cubicBezTo>
                  <a:cubicBezTo>
                    <a:pt x="41" y="62"/>
                    <a:pt x="32" y="101"/>
                    <a:pt x="51" y="130"/>
                  </a:cubicBezTo>
                  <a:cubicBezTo>
                    <a:pt x="65" y="152"/>
                    <a:pt x="90" y="163"/>
                    <a:pt x="115" y="158"/>
                  </a:cubicBezTo>
                  <a:close/>
                  <a:moveTo>
                    <a:pt x="183" y="221"/>
                  </a:moveTo>
                  <a:cubicBezTo>
                    <a:pt x="177" y="225"/>
                    <a:pt x="169" y="223"/>
                    <a:pt x="165" y="217"/>
                  </a:cubicBezTo>
                  <a:cubicBezTo>
                    <a:pt x="120" y="146"/>
                    <a:pt x="120" y="146"/>
                    <a:pt x="120" y="146"/>
                  </a:cubicBezTo>
                  <a:cubicBezTo>
                    <a:pt x="98" y="153"/>
                    <a:pt x="72" y="145"/>
                    <a:pt x="59" y="124"/>
                  </a:cubicBezTo>
                  <a:cubicBezTo>
                    <a:pt x="44" y="100"/>
                    <a:pt x="51" y="67"/>
                    <a:pt x="75" y="52"/>
                  </a:cubicBezTo>
                  <a:cubicBezTo>
                    <a:pt x="100" y="36"/>
                    <a:pt x="132" y="44"/>
                    <a:pt x="148" y="68"/>
                  </a:cubicBezTo>
                  <a:cubicBezTo>
                    <a:pt x="161" y="89"/>
                    <a:pt x="158" y="115"/>
                    <a:pt x="142" y="132"/>
                  </a:cubicBezTo>
                  <a:cubicBezTo>
                    <a:pt x="187" y="203"/>
                    <a:pt x="187" y="203"/>
                    <a:pt x="187" y="203"/>
                  </a:cubicBezTo>
                  <a:cubicBezTo>
                    <a:pt x="191" y="209"/>
                    <a:pt x="189" y="217"/>
                    <a:pt x="183" y="221"/>
                  </a:cubicBezTo>
                  <a:close/>
                  <a:moveTo>
                    <a:pt x="144" y="71"/>
                  </a:moveTo>
                  <a:cubicBezTo>
                    <a:pt x="129" y="49"/>
                    <a:pt x="100" y="42"/>
                    <a:pt x="78" y="56"/>
                  </a:cubicBezTo>
                  <a:cubicBezTo>
                    <a:pt x="56" y="70"/>
                    <a:pt x="50" y="100"/>
                    <a:pt x="64" y="122"/>
                  </a:cubicBezTo>
                  <a:cubicBezTo>
                    <a:pt x="78" y="144"/>
                    <a:pt x="107" y="150"/>
                    <a:pt x="129" y="136"/>
                  </a:cubicBezTo>
                  <a:cubicBezTo>
                    <a:pt x="151" y="122"/>
                    <a:pt x="158" y="93"/>
                    <a:pt x="144"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184">
                <a:defRPr/>
              </a:pPr>
              <a:endParaRPr lang="en-US" sz="1700" kern="0" smtClean="0">
                <a:solidFill>
                  <a:srgbClr val="000000"/>
                </a:solidFill>
              </a:endParaRPr>
            </a:p>
          </p:txBody>
        </p:sp>
      </p:grpSp>
    </p:spTree>
    <p:extLst>
      <p:ext uri="{BB962C8B-B14F-4D97-AF65-F5344CB8AC3E}">
        <p14:creationId xmlns:p14="http://schemas.microsoft.com/office/powerpoint/2010/main" val="335394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00" fill="hold"/>
                                        <p:tgtEl>
                                          <p:spTgt spid="5"/>
                                        </p:tgtEl>
                                        <p:attrNameLst>
                                          <p:attrName>ppt_x</p:attrName>
                                        </p:attrNameLst>
                                      </p:cBhvr>
                                      <p:tavLst>
                                        <p:tav tm="0">
                                          <p:val>
                                            <p:strVal val="#ppt_x"/>
                                          </p:val>
                                        </p:tav>
                                        <p:tav tm="100000">
                                          <p:val>
                                            <p:strVal val="#ppt_x"/>
                                          </p:val>
                                        </p:tav>
                                      </p:tavLst>
                                    </p:anim>
                                    <p:anim calcmode="lin" valueType="num">
                                      <p:cBhvr additive="base">
                                        <p:cTn id="8" dur="7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2" presetClass="entr" presetSubtype="4"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10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4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000" fill="hold"/>
                                        <p:tgtEl>
                                          <p:spTgt spid="3"/>
                                        </p:tgtEl>
                                        <p:attrNameLst>
                                          <p:attrName>ppt_x</p:attrName>
                                        </p:attrNameLst>
                                      </p:cBhvr>
                                      <p:tavLst>
                                        <p:tav tm="0">
                                          <p:val>
                                            <p:strVal val="0-#ppt_w/2"/>
                                          </p:val>
                                        </p:tav>
                                        <p:tav tm="100000">
                                          <p:val>
                                            <p:strVal val="#ppt_x"/>
                                          </p:val>
                                        </p:tav>
                                      </p:tavLst>
                                    </p:anim>
                                    <p:anim calcmode="lin" valueType="num">
                                      <p:cBhvr additive="base">
                                        <p:cTn id="3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P spid="16" grpId="0" animBg="1"/>
      <p:bldP spid="38" grpId="0" animBg="1"/>
      <p:bldP spid="4" grpId="0" animBg="1"/>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Обслуживание пользователей</a:t>
            </a:r>
            <a:br>
              <a:rPr lang="ru-RU" dirty="0" smtClean="0"/>
            </a:br>
            <a:r>
              <a:rPr lang="ru-RU" sz="1800" dirty="0" smtClean="0">
                <a:solidFill>
                  <a:srgbClr val="002060"/>
                </a:solidFill>
              </a:rPr>
              <a:t>Идея для заказчиков </a:t>
            </a:r>
            <a:r>
              <a:rPr lang="ru-RU" sz="1800" dirty="0" smtClean="0"/>
              <a:t>– </a:t>
            </a:r>
            <a:r>
              <a:rPr lang="en-US" sz="1800" dirty="0" smtClean="0"/>
              <a:t>Microsoft </a:t>
            </a:r>
            <a:r>
              <a:rPr lang="ru-RU" sz="1800" dirty="0" smtClean="0"/>
              <a:t>рекомендует </a:t>
            </a:r>
            <a:r>
              <a:rPr lang="en-US" sz="1800" dirty="0" smtClean="0"/>
              <a:t>SCCM </a:t>
            </a:r>
            <a:r>
              <a:rPr lang="ru-RU" sz="1800" dirty="0" smtClean="0"/>
              <a:t>для управления пользовательской инфраструктурой</a:t>
            </a:r>
            <a:endParaRPr lang="en-US" sz="1800" dirty="0"/>
          </a:p>
        </p:txBody>
      </p:sp>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187179" y="1491421"/>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388351" y="1580807"/>
            <a:ext cx="2658989" cy="40626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Каталог услуг на базе </a:t>
            </a:r>
            <a:r>
              <a:rPr lang="en-US" spc="-51" dirty="0" smtClean="0">
                <a:gradFill>
                  <a:gsLst>
                    <a:gs pos="0">
                      <a:srgbClr val="505050"/>
                    </a:gs>
                    <a:gs pos="100000">
                      <a:srgbClr val="505050"/>
                    </a:gs>
                  </a:gsLst>
                  <a:lin ang="5400000" scaled="0"/>
                </a:gradFill>
              </a:rPr>
              <a:t>SharePoint 2013</a:t>
            </a:r>
            <a:r>
              <a:rPr lang="ru-RU" spc="-51" dirty="0" smtClean="0">
                <a:gradFill>
                  <a:gsLst>
                    <a:gs pos="0">
                      <a:srgbClr val="505050"/>
                    </a:gs>
                    <a:gs pos="100000">
                      <a:srgbClr val="505050"/>
                    </a:gs>
                  </a:gsLst>
                  <a:lin ang="5400000" scaled="0"/>
                </a:gradFill>
              </a:rPr>
              <a:t> – </a:t>
            </a:r>
            <a:r>
              <a:rPr lang="ru-RU" spc="-51" dirty="0" smtClean="0">
                <a:solidFill>
                  <a:srgbClr val="002060"/>
                </a:solidFill>
              </a:rPr>
              <a:t>теперь для </a:t>
            </a:r>
            <a:r>
              <a:rPr lang="en-US" spc="-51" dirty="0" smtClean="0">
                <a:solidFill>
                  <a:srgbClr val="002060"/>
                </a:solidFill>
              </a:rPr>
              <a:t>Service Manager </a:t>
            </a:r>
            <a:r>
              <a:rPr lang="ru-RU" spc="-51" dirty="0" smtClean="0">
                <a:solidFill>
                  <a:srgbClr val="002060"/>
                </a:solidFill>
              </a:rPr>
              <a:t>стал доступен </a:t>
            </a:r>
            <a:r>
              <a:rPr lang="en-US" spc="-51" dirty="0" smtClean="0">
                <a:solidFill>
                  <a:srgbClr val="002060"/>
                </a:solidFill>
              </a:rPr>
              <a:t>SharePoint Foundation/Server 2013 – </a:t>
            </a:r>
            <a:r>
              <a:rPr lang="ru-RU" spc="-51" dirty="0" smtClean="0">
                <a:solidFill>
                  <a:srgbClr val="002060"/>
                </a:solidFill>
              </a:rPr>
              <a:t>этого ждали.</a:t>
            </a:r>
            <a:endParaRPr lang="en-US" spc="-51" dirty="0" smtClean="0">
              <a:solidFill>
                <a:srgbClr val="002060"/>
              </a:solidFill>
            </a:endParaRPr>
          </a:p>
          <a:p>
            <a:pPr>
              <a:lnSpc>
                <a:spcPct val="90000"/>
              </a:lnSpc>
            </a:pPr>
            <a:endParaRPr lang="en-US" spc="-51" dirty="0">
              <a:gradFill>
                <a:gsLst>
                  <a:gs pos="0">
                    <a:srgbClr val="505050"/>
                  </a:gs>
                  <a:gs pos="100000">
                    <a:srgbClr val="505050"/>
                  </a:gs>
                </a:gsLst>
                <a:lin ang="5400000" scaled="0"/>
              </a:gradFill>
            </a:endParaRPr>
          </a:p>
          <a:p>
            <a:pPr>
              <a:lnSpc>
                <a:spcPct val="90000"/>
              </a:lnSpc>
            </a:pPr>
            <a:r>
              <a:rPr lang="ru-RU" spc="-51" dirty="0" smtClean="0">
                <a:gradFill>
                  <a:gsLst>
                    <a:gs pos="0">
                      <a:srgbClr val="505050"/>
                    </a:gs>
                    <a:gs pos="100000">
                      <a:srgbClr val="505050"/>
                    </a:gs>
                  </a:gsLst>
                  <a:lin ang="5400000" scaled="0"/>
                </a:gradFill>
              </a:rPr>
              <a:t>Автоматические профили для </a:t>
            </a:r>
            <a:r>
              <a:rPr lang="en-US" spc="-51" dirty="0" smtClean="0">
                <a:gradFill>
                  <a:gsLst>
                    <a:gs pos="0">
                      <a:srgbClr val="505050"/>
                    </a:gs>
                    <a:gs pos="100000">
                      <a:srgbClr val="505050"/>
                    </a:gs>
                  </a:gsLst>
                  <a:lin ang="5400000" scaled="0"/>
                </a:gradFill>
              </a:rPr>
              <a:t>VPN </a:t>
            </a:r>
            <a:r>
              <a:rPr lang="ru-RU" spc="-51" dirty="0" smtClean="0">
                <a:gradFill>
                  <a:gsLst>
                    <a:gs pos="0">
                      <a:srgbClr val="505050"/>
                    </a:gs>
                    <a:gs pos="100000">
                      <a:srgbClr val="505050"/>
                    </a:gs>
                  </a:gsLst>
                  <a:lin ang="5400000" scaled="0"/>
                </a:gradFill>
              </a:rPr>
              <a:t>и </a:t>
            </a:r>
            <a:r>
              <a:rPr lang="en-US" spc="-51" dirty="0" err="1" smtClean="0">
                <a:gradFill>
                  <a:gsLst>
                    <a:gs pos="0">
                      <a:srgbClr val="505050"/>
                    </a:gs>
                    <a:gs pos="100000">
                      <a:srgbClr val="505050"/>
                    </a:gs>
                  </a:gsLst>
                  <a:lin ang="5400000" scaled="0"/>
                </a:gradFill>
              </a:rPr>
              <a:t>WiFi</a:t>
            </a:r>
            <a:r>
              <a:rPr lang="en-US" spc="-51" dirty="0" smtClean="0">
                <a:gradFill>
                  <a:gsLst>
                    <a:gs pos="0">
                      <a:srgbClr val="505050"/>
                    </a:gs>
                    <a:gs pos="100000">
                      <a:srgbClr val="505050"/>
                    </a:gs>
                  </a:gsLst>
                  <a:lin ang="5400000" scaled="0"/>
                </a:gradFill>
              </a:rPr>
              <a:t> – </a:t>
            </a:r>
            <a:r>
              <a:rPr lang="ru-RU" spc="-51" dirty="0" smtClean="0">
                <a:solidFill>
                  <a:srgbClr val="002060"/>
                </a:solidFill>
              </a:rPr>
              <a:t>новый </a:t>
            </a:r>
            <a:r>
              <a:rPr lang="en-US" spc="-51" dirty="0" smtClean="0">
                <a:solidFill>
                  <a:srgbClr val="002060"/>
                </a:solidFill>
              </a:rPr>
              <a:t>SCCM R2 </a:t>
            </a:r>
            <a:r>
              <a:rPr lang="ru-RU" spc="-51" dirty="0" smtClean="0">
                <a:solidFill>
                  <a:srgbClr val="002060"/>
                </a:solidFill>
              </a:rPr>
              <a:t>автоматически настраивает </a:t>
            </a:r>
            <a:r>
              <a:rPr lang="en-US" spc="-51" dirty="0" smtClean="0">
                <a:solidFill>
                  <a:srgbClr val="002060"/>
                </a:solidFill>
              </a:rPr>
              <a:t>VPN </a:t>
            </a:r>
            <a:r>
              <a:rPr lang="ru-RU" spc="-51" dirty="0" smtClean="0">
                <a:solidFill>
                  <a:srgbClr val="002060"/>
                </a:solidFill>
              </a:rPr>
              <a:t>и </a:t>
            </a:r>
            <a:r>
              <a:rPr lang="en-US" spc="-51" dirty="0" err="1" smtClean="0">
                <a:solidFill>
                  <a:srgbClr val="002060"/>
                </a:solidFill>
              </a:rPr>
              <a:t>WiFi</a:t>
            </a:r>
            <a:r>
              <a:rPr lang="en-US" spc="-51" dirty="0" smtClean="0">
                <a:solidFill>
                  <a:srgbClr val="002060"/>
                </a:solidFill>
              </a:rPr>
              <a:t> </a:t>
            </a:r>
            <a:r>
              <a:rPr lang="ru-RU" spc="-51" dirty="0" smtClean="0">
                <a:solidFill>
                  <a:srgbClr val="002060"/>
                </a:solidFill>
              </a:rPr>
              <a:t>на подключенных устройствах.</a:t>
            </a:r>
            <a:endParaRPr lang="en-US" spc="-51" dirty="0">
              <a:solidFill>
                <a:srgbClr val="002060"/>
              </a:solidFill>
            </a:endParaRPr>
          </a:p>
        </p:txBody>
      </p:sp>
      <p:sp>
        <p:nvSpPr>
          <p:cNvPr id="42" name="Rectangle 41"/>
          <p:cNvSpPr/>
          <p:nvPr/>
        </p:nvSpPr>
        <p:spPr bwMode="auto">
          <a:xfrm>
            <a:off x="6402456" y="1568807"/>
            <a:ext cx="2658989" cy="206825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Антивирус для гетерогенных сред – </a:t>
            </a:r>
            <a:r>
              <a:rPr lang="ru-RU" spc="-51" dirty="0" smtClean="0">
                <a:solidFill>
                  <a:srgbClr val="002060"/>
                </a:solidFill>
              </a:rPr>
              <a:t>теперь можно использовать антивирус </a:t>
            </a:r>
            <a:r>
              <a:rPr lang="en-US" spc="-51" dirty="0" err="1" smtClean="0">
                <a:solidFill>
                  <a:srgbClr val="002060"/>
                </a:solidFill>
              </a:rPr>
              <a:t>EndPoint</a:t>
            </a:r>
            <a:r>
              <a:rPr lang="en-US" spc="-51" dirty="0" smtClean="0">
                <a:solidFill>
                  <a:srgbClr val="002060"/>
                </a:solidFill>
              </a:rPr>
              <a:t> Protection </a:t>
            </a:r>
            <a:r>
              <a:rPr lang="ru-RU" spc="-51" dirty="0" smtClean="0">
                <a:solidFill>
                  <a:srgbClr val="002060"/>
                </a:solidFill>
              </a:rPr>
              <a:t>на </a:t>
            </a:r>
            <a:r>
              <a:rPr lang="en-US" spc="-51" dirty="0" smtClean="0">
                <a:solidFill>
                  <a:srgbClr val="002060"/>
                </a:solidFill>
              </a:rPr>
              <a:t>MAC </a:t>
            </a:r>
            <a:r>
              <a:rPr lang="ru-RU" spc="-51" dirty="0" smtClean="0">
                <a:solidFill>
                  <a:srgbClr val="002060"/>
                </a:solidFill>
              </a:rPr>
              <a:t>и </a:t>
            </a:r>
            <a:r>
              <a:rPr lang="en-US" spc="-51" dirty="0" smtClean="0">
                <a:solidFill>
                  <a:srgbClr val="002060"/>
                </a:solidFill>
              </a:rPr>
              <a:t>Linux </a:t>
            </a:r>
            <a:r>
              <a:rPr lang="ru-RU" spc="-51" dirty="0" smtClean="0">
                <a:solidFill>
                  <a:srgbClr val="002060"/>
                </a:solidFill>
              </a:rPr>
              <a:t>ПК.</a:t>
            </a:r>
            <a:endParaRPr lang="en-US" spc="-51" dirty="0">
              <a:solidFill>
                <a:srgbClr val="002060"/>
              </a:solidFill>
            </a:endParaRPr>
          </a:p>
        </p:txBody>
      </p:sp>
      <p:sp>
        <p:nvSpPr>
          <p:cNvPr id="41" name="Rectangle 40"/>
          <p:cNvSpPr/>
          <p:nvPr/>
        </p:nvSpPr>
        <p:spPr bwMode="auto">
          <a:xfrm>
            <a:off x="9189208" y="1678814"/>
            <a:ext cx="2733866" cy="456124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Интеграция с </a:t>
            </a:r>
            <a:r>
              <a:rPr lang="en-US" spc="-51" dirty="0" smtClean="0">
                <a:gradFill>
                  <a:gsLst>
                    <a:gs pos="0">
                      <a:srgbClr val="505050"/>
                    </a:gs>
                    <a:gs pos="100000">
                      <a:srgbClr val="505050"/>
                    </a:gs>
                  </a:gsLst>
                  <a:lin ang="5400000" scaled="0"/>
                </a:gradFill>
              </a:rPr>
              <a:t>Cloud Cruiser </a:t>
            </a:r>
            <a:r>
              <a:rPr lang="ru-RU" spc="-51" dirty="0" smtClean="0">
                <a:gradFill>
                  <a:gsLst>
                    <a:gs pos="0">
                      <a:srgbClr val="505050"/>
                    </a:gs>
                    <a:gs pos="100000">
                      <a:srgbClr val="505050"/>
                    </a:gs>
                  </a:gsLst>
                  <a:lin ang="5400000" scaled="0"/>
                </a:gradFill>
              </a:rPr>
              <a:t>для </a:t>
            </a:r>
            <a:r>
              <a:rPr lang="ru-RU" spc="-51" dirty="0" err="1" smtClean="0">
                <a:gradFill>
                  <a:gsLst>
                    <a:gs pos="0">
                      <a:srgbClr val="505050"/>
                    </a:gs>
                    <a:gs pos="100000">
                      <a:srgbClr val="505050"/>
                    </a:gs>
                  </a:gsLst>
                  <a:lin ang="5400000" scaled="0"/>
                </a:gradFill>
              </a:rPr>
              <a:t>биллинга</a:t>
            </a:r>
            <a:r>
              <a:rPr lang="ru-RU" spc="-51" dirty="0" smtClean="0">
                <a:gradFill>
                  <a:gsLst>
                    <a:gs pos="0">
                      <a:srgbClr val="505050"/>
                    </a:gs>
                    <a:gs pos="100000">
                      <a:srgbClr val="505050"/>
                    </a:gs>
                  </a:gsLst>
                  <a:lin ang="5400000" scaled="0"/>
                </a:gradFill>
              </a:rPr>
              <a:t> – </a:t>
            </a:r>
            <a:r>
              <a:rPr lang="ru-RU" spc="-51" dirty="0" smtClean="0">
                <a:solidFill>
                  <a:srgbClr val="002060"/>
                </a:solidFill>
              </a:rPr>
              <a:t>партнёрское решения для </a:t>
            </a:r>
            <a:r>
              <a:rPr lang="ru-RU" spc="-51" dirty="0" err="1" smtClean="0">
                <a:solidFill>
                  <a:srgbClr val="002060"/>
                </a:solidFill>
              </a:rPr>
              <a:t>биллинга</a:t>
            </a:r>
            <a:r>
              <a:rPr lang="ru-RU" spc="-51" dirty="0" smtClean="0">
                <a:solidFill>
                  <a:srgbClr val="002060"/>
                </a:solidFill>
              </a:rPr>
              <a:t> виртуальных сред. Если заказчик хочет вести взаиморасчёт со своими дочерними предприятиями предоставляя им виртуальные машины в аренду, то можно использовать встроенный </a:t>
            </a:r>
            <a:r>
              <a:rPr lang="en-US" spc="-51" dirty="0" err="1" smtClean="0">
                <a:solidFill>
                  <a:srgbClr val="002060"/>
                </a:solidFill>
              </a:rPr>
              <a:t>ChargeBack</a:t>
            </a:r>
            <a:r>
              <a:rPr lang="en-US" spc="-51" dirty="0" smtClean="0">
                <a:solidFill>
                  <a:srgbClr val="002060"/>
                </a:solidFill>
              </a:rPr>
              <a:t> </a:t>
            </a:r>
            <a:r>
              <a:rPr lang="ru-RU" spc="-51" dirty="0" smtClean="0">
                <a:solidFill>
                  <a:srgbClr val="002060"/>
                </a:solidFill>
              </a:rPr>
              <a:t>из </a:t>
            </a:r>
            <a:r>
              <a:rPr lang="en-US" spc="-51" dirty="0" smtClean="0">
                <a:solidFill>
                  <a:srgbClr val="002060"/>
                </a:solidFill>
              </a:rPr>
              <a:t>Service Manager </a:t>
            </a:r>
            <a:r>
              <a:rPr lang="ru-RU" spc="-51" dirty="0" smtClean="0">
                <a:solidFill>
                  <a:srgbClr val="002060"/>
                </a:solidFill>
              </a:rPr>
              <a:t>или расширенный партнёрский сервис.</a:t>
            </a:r>
            <a:endParaRPr lang="en-US" spc="-51" dirty="0">
              <a:solidFill>
                <a:srgbClr val="002060"/>
              </a:solidFill>
            </a:endParaRPr>
          </a:p>
        </p:txBody>
      </p:sp>
      <p:sp useBgFill="1">
        <p:nvSpPr>
          <p:cNvPr id="38" name="Rectangle 37"/>
          <p:cNvSpPr/>
          <p:nvPr/>
        </p:nvSpPr>
        <p:spPr bwMode="auto">
          <a:xfrm>
            <a:off x="4" y="1476621"/>
            <a:ext cx="3416576" cy="551790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4042710"/>
            <a:ext cx="2705639" cy="2609358"/>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600" spc="-122" dirty="0" smtClean="0">
                <a:gradFill>
                  <a:gsLst>
                    <a:gs pos="0">
                      <a:srgbClr val="EFEFEF"/>
                    </a:gs>
                    <a:gs pos="100000">
                      <a:srgbClr val="EFEFEF"/>
                    </a:gs>
                  </a:gsLst>
                  <a:lin ang="5400000" scaled="0"/>
                </a:gradFill>
                <a:latin typeface="Segoe UI Light"/>
              </a:rPr>
              <a:t>Простое управление</a:t>
            </a:r>
            <a:endParaRPr lang="en-US" sz="2600" spc="-122" dirty="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a:gradFill>
                <a:gsLst>
                  <a:gs pos="0">
                    <a:srgbClr val="EFEFEF"/>
                  </a:gs>
                  <a:gs pos="100000">
                    <a:srgbClr val="EFEFEF"/>
                  </a:gs>
                </a:gsLst>
                <a:lin ang="5400000" scaled="0"/>
              </a:gradFill>
              <a:latin typeface="Segoe UI Light"/>
            </a:endParaRPr>
          </a:p>
          <a:p>
            <a:pPr defTabSz="932472" fontAlgn="base">
              <a:lnSpc>
                <a:spcPct val="90000"/>
              </a:lnSpc>
              <a:spcBef>
                <a:spcPct val="0"/>
              </a:spcBef>
              <a:spcAft>
                <a:spcPct val="0"/>
              </a:spcAft>
            </a:pPr>
            <a:endParaRPr lang="en-US" sz="29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7" name="Group 6"/>
          <p:cNvGrpSpPr/>
          <p:nvPr/>
        </p:nvGrpSpPr>
        <p:grpSpPr>
          <a:xfrm>
            <a:off x="529659" y="1491421"/>
            <a:ext cx="2707258" cy="2418637"/>
            <a:chOff x="529659" y="1491421"/>
            <a:chExt cx="2707258" cy="2418637"/>
          </a:xfrm>
        </p:grpSpPr>
        <p:sp>
          <p:nvSpPr>
            <p:cNvPr id="5" name="Rectangle 4"/>
            <p:cNvSpPr/>
            <p:nvPr/>
          </p:nvSpPr>
          <p:spPr bwMode="auto">
            <a:xfrm>
              <a:off x="529659" y="1491421"/>
              <a:ext cx="2707258" cy="2418637"/>
            </a:xfrm>
            <a:prstGeom prst="rect">
              <a:avLst/>
            </a:prstGeom>
            <a:solidFill>
              <a:schemeClr val="accent1"/>
            </a:solidFill>
            <a:ln>
              <a:noFill/>
            </a:ln>
          </p:spPr>
          <p:txBody>
            <a:bodyPr vert="horz" wrap="square" lIns="93278" tIns="46639" rIns="93278" bIns="46639" numCol="1" rtlCol="0" anchor="t" anchorCtr="0" compatLnSpc="1">
              <a:prstTxWarp prst="textNoShape">
                <a:avLst/>
              </a:prstTxWarp>
            </a:bodyPr>
            <a:lstStyle/>
            <a:p>
              <a:pPr algn="ctr"/>
              <a:endParaRPr lang="en-US" dirty="0" smtClean="0"/>
            </a:p>
            <a:p>
              <a:pPr algn="ctr"/>
              <a:endParaRPr lang="en-US" dirty="0"/>
            </a:p>
            <a:p>
              <a:pPr algn="ctr"/>
              <a:endParaRPr lang="en-US" dirty="0" smtClean="0"/>
            </a:p>
          </p:txBody>
        </p:sp>
        <p:sp>
          <p:nvSpPr>
            <p:cNvPr id="33" name="Freeform 87"/>
            <p:cNvSpPr>
              <a:spLocks noChangeAspect="1" noEditPoints="1"/>
            </p:cNvSpPr>
            <p:nvPr/>
          </p:nvSpPr>
          <p:spPr bwMode="black">
            <a:xfrm>
              <a:off x="866724" y="1979687"/>
              <a:ext cx="1906455" cy="1569264"/>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654">
                <a:defRPr/>
              </a:pPr>
              <a:endParaRPr lang="en-US" kern="0" smtClean="0">
                <a:solidFill>
                  <a:srgbClr val="505050"/>
                </a:solidFill>
              </a:endParaRPr>
            </a:p>
          </p:txBody>
        </p:sp>
      </p:grpSp>
    </p:spTree>
    <p:extLst>
      <p:ext uri="{BB962C8B-B14F-4D97-AF65-F5344CB8AC3E}">
        <p14:creationId xmlns:p14="http://schemas.microsoft.com/office/powerpoint/2010/main" val="410938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ppt_x"/>
                                          </p:val>
                                        </p:tav>
                                        <p:tav tm="100000">
                                          <p:val>
                                            <p:strVal val="#ppt_x"/>
                                          </p:val>
                                        </p:tav>
                                      </p:tavLst>
                                    </p:anim>
                                    <p:anim calcmode="lin" valueType="num">
                                      <p:cBhvr additive="base">
                                        <p:cTn id="8" dur="8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2" presetClass="entr" presetSubtype="4"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10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4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000" fill="hold"/>
                                        <p:tgtEl>
                                          <p:spTgt spid="3"/>
                                        </p:tgtEl>
                                        <p:attrNameLst>
                                          <p:attrName>ppt_x</p:attrName>
                                        </p:attrNameLst>
                                      </p:cBhvr>
                                      <p:tavLst>
                                        <p:tav tm="0">
                                          <p:val>
                                            <p:strVal val="0-#ppt_w/2"/>
                                          </p:val>
                                        </p:tav>
                                        <p:tav tm="100000">
                                          <p:val>
                                            <p:strVal val="#ppt_x"/>
                                          </p:val>
                                        </p:tav>
                                      </p:tavLst>
                                    </p:anim>
                                    <p:anim calcmode="lin" valueType="num">
                                      <p:cBhvr additive="base">
                                        <p:cTn id="3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P spid="16" grpId="0" animBg="1"/>
      <p:bldP spid="38" grpId="0" animBg="1"/>
      <p:bldP spid="4" grpId="0" animBg="1"/>
      <p:bldP spid="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2866380"/>
          </a:xfrm>
        </p:spPr>
        <p:txBody>
          <a:bodyPr/>
          <a:lstStyle/>
          <a:p>
            <a:pPr algn="ctr"/>
            <a:r>
              <a:rPr lang="ru-RU" dirty="0" smtClean="0"/>
              <a:t>Ваши вопросы</a:t>
            </a:r>
            <a:r>
              <a:rPr lang="en-US" b="1" dirty="0">
                <a:solidFill>
                  <a:srgbClr val="FF0000"/>
                </a:solidFill>
              </a:rPr>
              <a:t/>
            </a:r>
            <a:br>
              <a:rPr lang="en-US" b="1" dirty="0">
                <a:solidFill>
                  <a:srgbClr val="FF0000"/>
                </a:solidFill>
              </a:rPr>
            </a:br>
            <a:endParaRPr lang="en-US" dirty="0"/>
          </a:p>
        </p:txBody>
      </p:sp>
      <p:sp>
        <p:nvSpPr>
          <p:cNvPr id="3" name="TextBox 2"/>
          <p:cNvSpPr txBox="1"/>
          <p:nvPr/>
        </p:nvSpPr>
        <p:spPr>
          <a:xfrm>
            <a:off x="8104909" y="5541818"/>
            <a:ext cx="4331566" cy="960263"/>
          </a:xfrm>
          <a:prstGeom prst="rect">
            <a:avLst/>
          </a:prstGeom>
          <a:noFill/>
        </p:spPr>
        <p:txBody>
          <a:bodyPr wrap="square" lIns="182880" tIns="146304" rIns="182880" bIns="146304" rtlCol="0">
            <a:spAutoFit/>
          </a:bodyPr>
          <a:lstStyle/>
          <a:p>
            <a:pPr>
              <a:lnSpc>
                <a:spcPct val="90000"/>
              </a:lnSpc>
            </a:pPr>
            <a:r>
              <a:rPr lang="en-US" sz="2400" b="1" dirty="0" smtClean="0">
                <a:solidFill>
                  <a:srgbClr val="FF0000"/>
                </a:solidFill>
                <a:hlinkClick r:id="rId3"/>
              </a:rPr>
              <a:t>Sergey Krutilin</a:t>
            </a:r>
          </a:p>
          <a:p>
            <a:pPr>
              <a:lnSpc>
                <a:spcPct val="90000"/>
              </a:lnSpc>
            </a:pPr>
            <a:r>
              <a:rPr lang="en-US" sz="2400" b="1" dirty="0" smtClean="0">
                <a:solidFill>
                  <a:srgbClr val="FF0000"/>
                </a:solidFill>
                <a:hlinkClick r:id="rId3"/>
              </a:rPr>
              <a:t>a-serk@microsoft.com</a:t>
            </a:r>
            <a:endParaRPr lang="ru-RU"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139503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lumMod val="50000"/>
                      </a:srgbClr>
                    </a:gs>
                    <a:gs pos="100000">
                      <a:srgbClr val="505050">
                        <a:lumMod val="50000"/>
                      </a:srgbClr>
                    </a:gs>
                  </a:gsLst>
                  <a:lin ang="5400000" scaled="0"/>
                </a:gradFill>
                <a:cs typeface="Segoe UI" pitchFamily="34" charset="0"/>
              </a:rPr>
              <a:t>© </a:t>
            </a:r>
            <a:r>
              <a:rPr lang="en-US" sz="700" dirty="0" smtClean="0">
                <a:gradFill>
                  <a:gsLst>
                    <a:gs pos="0">
                      <a:srgbClr val="505050">
                        <a:lumMod val="50000"/>
                      </a:srgbClr>
                    </a:gs>
                    <a:gs pos="100000">
                      <a:srgbClr val="505050">
                        <a:lumMod val="50000"/>
                      </a:srgbClr>
                    </a:gs>
                  </a:gsLst>
                  <a:lin ang="5400000" scaled="0"/>
                </a:gradFill>
                <a:cs typeface="Segoe UI" pitchFamily="34" charset="0"/>
              </a:rPr>
              <a:t>2013 </a:t>
            </a:r>
            <a:r>
              <a:rPr lang="en-US" sz="700" dirty="0">
                <a:gradFill>
                  <a:gsLst>
                    <a:gs pos="0">
                      <a:srgbClr val="505050">
                        <a:lumMod val="50000"/>
                      </a:srgbClr>
                    </a:gs>
                    <a:gs pos="100000">
                      <a:srgbClr val="505050">
                        <a:lumMod val="50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lumMod val="50000"/>
                      </a:srgbClr>
                    </a:gs>
                    <a:gs pos="100000">
                      <a:srgbClr val="505050">
                        <a:lumMod val="50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7201" y="3145040"/>
            <a:ext cx="3290536" cy="704880"/>
          </a:xfrm>
          <a:prstGeom prst="rect">
            <a:avLst/>
          </a:prstGeom>
        </p:spPr>
      </p:pic>
    </p:spTree>
    <p:extLst>
      <p:ext uri="{BB962C8B-B14F-4D97-AF65-F5344CB8AC3E}">
        <p14:creationId xmlns:p14="http://schemas.microsoft.com/office/powerpoint/2010/main" val="177057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3108" y="1188674"/>
            <a:ext cx="11887199" cy="5484814"/>
          </a:xfrm>
          <a:prstGeom prst="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FFFFFF"/>
                  </a:gs>
                  <a:gs pos="10417">
                    <a:srgbClr val="FFFFFF"/>
                  </a:gs>
                </a:gsLst>
                <a:lin ang="5400000" scaled="0"/>
              </a:gradFill>
            </a:endParaRPr>
          </a:p>
        </p:txBody>
      </p:sp>
      <p:sp>
        <p:nvSpPr>
          <p:cNvPr id="22" name="Rectangle 21"/>
          <p:cNvSpPr/>
          <p:nvPr/>
        </p:nvSpPr>
        <p:spPr bwMode="auto">
          <a:xfrm>
            <a:off x="690154"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258888" defTabSz="913748" fontAlgn="base">
              <a:lnSpc>
                <a:spcPct val="90000"/>
              </a:lnSpc>
              <a:spcBef>
                <a:spcPct val="0"/>
              </a:spcBef>
              <a:spcAft>
                <a:spcPts val="1800"/>
              </a:spcAft>
            </a:pPr>
            <a:r>
              <a:rPr lang="ru-RU" sz="2400" dirty="0" smtClean="0">
                <a:gradFill flip="none" rotWithShape="1">
                  <a:gsLst>
                    <a:gs pos="0">
                      <a:schemeClr val="bg1"/>
                    </a:gs>
                    <a:gs pos="100000">
                      <a:schemeClr val="bg1"/>
                    </a:gs>
                  </a:gsLst>
                  <a:lin ang="10800000" scaled="1"/>
                  <a:tileRect/>
                </a:gradFill>
              </a:rPr>
              <a:t>Серверная виртуализация</a:t>
            </a:r>
            <a:r>
              <a:rPr lang="en-US" sz="2400" dirty="0" smtClean="0">
                <a:gradFill flip="none" rotWithShape="1">
                  <a:gsLst>
                    <a:gs pos="0">
                      <a:schemeClr val="bg1"/>
                    </a:gs>
                    <a:gs pos="100000">
                      <a:schemeClr val="bg1"/>
                    </a:gs>
                  </a:gsLst>
                  <a:lin ang="10800000" scaled="1"/>
                  <a:tileRect/>
                </a:gradFill>
              </a:rPr>
              <a:t/>
            </a:r>
            <a:br>
              <a:rPr lang="en-US" sz="2400" dirty="0" smtClean="0">
                <a:gradFill flip="none" rotWithShape="1">
                  <a:gsLst>
                    <a:gs pos="0">
                      <a:schemeClr val="bg1"/>
                    </a:gs>
                    <a:gs pos="100000">
                      <a:schemeClr val="bg1"/>
                    </a:gs>
                  </a:gsLst>
                  <a:lin ang="10800000" scaled="1"/>
                  <a:tileRect/>
                </a:gradFill>
              </a:rPr>
            </a:br>
            <a:r>
              <a:rPr lang="en-US" sz="2400" dirty="0" smtClean="0">
                <a:gradFill flip="none" rotWithShape="1">
                  <a:gsLst>
                    <a:gs pos="0">
                      <a:schemeClr val="bg1"/>
                    </a:gs>
                    <a:gs pos="100000">
                      <a:schemeClr val="bg1"/>
                    </a:gs>
                  </a:gsLst>
                  <a:lin ang="10800000" scaled="1"/>
                  <a:tileRect/>
                </a:gradFill>
              </a:rPr>
              <a:t/>
            </a:r>
            <a:br>
              <a:rPr lang="en-US" sz="2400" dirty="0" smtClean="0">
                <a:gradFill flip="none" rotWithShape="1">
                  <a:gsLst>
                    <a:gs pos="0">
                      <a:schemeClr val="bg1"/>
                    </a:gs>
                    <a:gs pos="100000">
                      <a:schemeClr val="bg1"/>
                    </a:gs>
                  </a:gsLst>
                  <a:lin ang="10800000" scaled="1"/>
                  <a:tileRect/>
                </a:gradFill>
              </a:rPr>
            </a:br>
            <a:endParaRPr lang="en-US" sz="1700" spc="-50" dirty="0">
              <a:gradFill flip="none" rotWithShape="1">
                <a:gsLst>
                  <a:gs pos="0">
                    <a:schemeClr val="bg1"/>
                  </a:gs>
                  <a:gs pos="100000">
                    <a:schemeClr val="bg1"/>
                  </a:gs>
                </a:gsLst>
                <a:lin ang="10800000" scaled="1"/>
                <a:tileRect/>
              </a:gradFill>
            </a:endParaRPr>
          </a:p>
        </p:txBody>
      </p:sp>
      <p:sp>
        <p:nvSpPr>
          <p:cNvPr id="8" name="Rectangle 7"/>
          <p:cNvSpPr/>
          <p:nvPr/>
        </p:nvSpPr>
        <p:spPr bwMode="auto">
          <a:xfrm>
            <a:off x="283107" y="1188674"/>
            <a:ext cx="11887200" cy="641418"/>
          </a:xfrm>
          <a:prstGeom prst="rect">
            <a:avLst/>
          </a:prstGeom>
          <a:solidFill>
            <a:schemeClr val="bg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6630" rIns="0" bIns="46630" numCol="1" spcCol="0" rtlCol="0" fromWordArt="0" anchor="ctr" anchorCtr="0" forceAA="0" compatLnSpc="1">
            <a:prstTxWarp prst="textNoShape">
              <a:avLst/>
            </a:prstTxWarp>
            <a:noAutofit/>
          </a:bodyPr>
          <a:lstStyle/>
          <a:p>
            <a:pPr defTabSz="932293" fontAlgn="base">
              <a:spcBef>
                <a:spcPct val="0"/>
              </a:spcBef>
              <a:spcAft>
                <a:spcPct val="0"/>
              </a:spcAft>
            </a:pPr>
            <a:r>
              <a:rPr lang="ru-RU" sz="2800" dirty="0" smtClean="0">
                <a:gradFill>
                  <a:gsLst>
                    <a:gs pos="0">
                      <a:srgbClr val="FFFFFF"/>
                    </a:gs>
                    <a:gs pos="100000">
                      <a:srgbClr val="FFFFFF"/>
                    </a:gs>
                  </a:gsLst>
                  <a:lin ang="5400000" scaled="0"/>
                </a:gradFill>
                <a:latin typeface="Segoe UI Light"/>
              </a:rPr>
              <a:t>Основные потребности заказчиков</a:t>
            </a:r>
            <a:endParaRPr lang="en-US" sz="2800" dirty="0">
              <a:gradFill>
                <a:gsLst>
                  <a:gs pos="0">
                    <a:srgbClr val="FFFFFF"/>
                  </a:gs>
                  <a:gs pos="100000">
                    <a:srgbClr val="FFFFFF"/>
                  </a:gs>
                </a:gsLst>
                <a:lin ang="5400000" scaled="0"/>
              </a:gradFill>
              <a:latin typeface="Segoe UI Light"/>
            </a:endParaRPr>
          </a:p>
        </p:txBody>
      </p:sp>
      <p:sp>
        <p:nvSpPr>
          <p:cNvPr id="26" name="Rectangle 25"/>
          <p:cNvSpPr/>
          <p:nvPr/>
        </p:nvSpPr>
        <p:spPr bwMode="auto">
          <a:xfrm>
            <a:off x="4390621"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ru-RU" sz="2400" dirty="0" smtClean="0">
                <a:gradFill flip="none" rotWithShape="1">
                  <a:gsLst>
                    <a:gs pos="0">
                      <a:schemeClr val="bg1"/>
                    </a:gs>
                    <a:gs pos="100000">
                      <a:schemeClr val="bg1"/>
                    </a:gs>
                  </a:gsLst>
                  <a:lin ang="10800000" scaled="1"/>
                  <a:tileRect/>
                </a:gradFill>
              </a:rPr>
              <a:t>Хранение данных</a:t>
            </a:r>
            <a:endParaRPr lang="en-US" sz="2400" dirty="0">
              <a:gradFill flip="none" rotWithShape="1">
                <a:gsLst>
                  <a:gs pos="0">
                    <a:schemeClr val="bg1"/>
                  </a:gs>
                  <a:gs pos="100000">
                    <a:schemeClr val="bg1"/>
                  </a:gs>
                </a:gsLst>
                <a:lin ang="10800000" scaled="1"/>
                <a:tileRect/>
              </a:gradFill>
            </a:endParaRPr>
          </a:p>
        </p:txBody>
      </p:sp>
      <p:sp useBgFill="1">
        <p:nvSpPr>
          <p:cNvPr id="13" name="Rectangle 12"/>
          <p:cNvSpPr/>
          <p:nvPr/>
        </p:nvSpPr>
        <p:spPr bwMode="auto">
          <a:xfrm>
            <a:off x="12164203" y="0"/>
            <a:ext cx="272272" cy="699452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7" name="Rectangle 26"/>
          <p:cNvSpPr/>
          <p:nvPr/>
        </p:nvSpPr>
        <p:spPr bwMode="auto">
          <a:xfrm>
            <a:off x="8091088" y="2135738"/>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ru-RU" sz="2400" dirty="0" smtClean="0">
                <a:gradFill flip="none" rotWithShape="1">
                  <a:gsLst>
                    <a:gs pos="0">
                      <a:schemeClr val="bg1"/>
                    </a:gs>
                    <a:gs pos="100000">
                      <a:schemeClr val="bg1"/>
                    </a:gs>
                  </a:gsLst>
                  <a:lin ang="10800000" scaled="1"/>
                  <a:tileRect/>
                </a:gradFill>
              </a:rPr>
              <a:t>Сетевые возможности</a:t>
            </a:r>
            <a:endParaRPr lang="en-US" sz="1700" spc="-50" dirty="0">
              <a:gradFill flip="none" rotWithShape="1">
                <a:gsLst>
                  <a:gs pos="0">
                    <a:schemeClr val="bg1"/>
                  </a:gs>
                  <a:gs pos="100000">
                    <a:schemeClr val="bg1"/>
                  </a:gs>
                </a:gsLst>
                <a:lin ang="10800000" scaled="1"/>
                <a:tileRect/>
              </a:gradFill>
            </a:endParaRPr>
          </a:p>
        </p:txBody>
      </p:sp>
      <p:sp>
        <p:nvSpPr>
          <p:cNvPr id="31" name="Title 1"/>
          <p:cNvSpPr>
            <a:spLocks noGrp="1"/>
          </p:cNvSpPr>
          <p:nvPr>
            <p:ph type="title"/>
          </p:nvPr>
        </p:nvSpPr>
        <p:spPr>
          <a:xfrm>
            <a:off x="274639" y="295274"/>
            <a:ext cx="11889564" cy="917575"/>
          </a:xfrm>
        </p:spPr>
        <p:txBody>
          <a:bodyPr/>
          <a:lstStyle/>
          <a:p>
            <a:r>
              <a:rPr lang="en-US" dirty="0" smtClean="0"/>
              <a:t>Windows Server 2012 R2: </a:t>
            </a:r>
            <a:endParaRPr lang="en-US" dirty="0"/>
          </a:p>
        </p:txBody>
      </p:sp>
      <p:sp>
        <p:nvSpPr>
          <p:cNvPr id="32" name="Rectangle 31"/>
          <p:cNvSpPr/>
          <p:nvPr/>
        </p:nvSpPr>
        <p:spPr bwMode="auto">
          <a:xfrm>
            <a:off x="3441037" y="4190807"/>
            <a:ext cx="2764891"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98563" defTabSz="913748" fontAlgn="base">
              <a:lnSpc>
                <a:spcPct val="90000"/>
              </a:lnSpc>
              <a:spcBef>
                <a:spcPct val="0"/>
              </a:spcBef>
              <a:spcAft>
                <a:spcPts val="1800"/>
              </a:spcAft>
            </a:pPr>
            <a:r>
              <a:rPr lang="en-US" sz="1600" dirty="0" smtClean="0">
                <a:gradFill flip="none" rotWithShape="1">
                  <a:gsLst>
                    <a:gs pos="0">
                      <a:schemeClr val="bg1"/>
                    </a:gs>
                    <a:gs pos="100000">
                      <a:schemeClr val="bg1"/>
                    </a:gs>
                  </a:gsLst>
                  <a:lin ang="10800000" scaled="1"/>
                  <a:tileRect/>
                </a:gradFill>
              </a:rPr>
              <a:t>WEB </a:t>
            </a:r>
            <a:r>
              <a:rPr lang="ru-RU" sz="1600" dirty="0" smtClean="0">
                <a:gradFill flip="none" rotWithShape="1">
                  <a:gsLst>
                    <a:gs pos="0">
                      <a:schemeClr val="bg1"/>
                    </a:gs>
                    <a:gs pos="100000">
                      <a:schemeClr val="bg1"/>
                    </a:gs>
                  </a:gsLst>
                  <a:lin ang="10800000" scaled="1"/>
                  <a:tileRect/>
                </a:gradFill>
              </a:rPr>
              <a:t>платформа</a:t>
            </a:r>
            <a:endParaRPr lang="en-US" spc="-50" dirty="0">
              <a:gradFill flip="none" rotWithShape="1">
                <a:gsLst>
                  <a:gs pos="0">
                    <a:schemeClr val="bg1"/>
                  </a:gs>
                  <a:gs pos="100000">
                    <a:schemeClr val="bg1"/>
                  </a:gs>
                </a:gsLst>
                <a:lin ang="10800000" scaled="1"/>
                <a:tileRect/>
              </a:gradFill>
            </a:endParaRPr>
          </a:p>
        </p:txBody>
      </p:sp>
      <p:sp>
        <p:nvSpPr>
          <p:cNvPr id="35" name="Rectangle 34"/>
          <p:cNvSpPr/>
          <p:nvPr/>
        </p:nvSpPr>
        <p:spPr bwMode="auto">
          <a:xfrm>
            <a:off x="6251879" y="4190807"/>
            <a:ext cx="2742219"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98563" defTabSz="913748" fontAlgn="base">
              <a:lnSpc>
                <a:spcPct val="90000"/>
              </a:lnSpc>
              <a:spcBef>
                <a:spcPct val="0"/>
              </a:spcBef>
              <a:spcAft>
                <a:spcPts val="1800"/>
              </a:spcAft>
            </a:pPr>
            <a:r>
              <a:rPr lang="ru-RU" sz="1600" dirty="0" smtClean="0">
                <a:gradFill flip="none" rotWithShape="1">
                  <a:gsLst>
                    <a:gs pos="0">
                      <a:schemeClr val="bg1"/>
                    </a:gs>
                    <a:gs pos="100000">
                      <a:schemeClr val="bg1"/>
                    </a:gs>
                  </a:gsLst>
                  <a:lin ang="10800000" scaled="1"/>
                  <a:tileRect/>
                </a:gradFill>
              </a:rPr>
              <a:t>Доступ и безопасность</a:t>
            </a:r>
            <a:endParaRPr lang="en-US" dirty="0">
              <a:gradFill flip="none" rotWithShape="1">
                <a:gsLst>
                  <a:gs pos="0">
                    <a:schemeClr val="bg1"/>
                  </a:gs>
                  <a:gs pos="100000">
                    <a:schemeClr val="bg1"/>
                  </a:gs>
                </a:gsLst>
                <a:lin ang="10800000" scaled="1"/>
                <a:tileRect/>
              </a:gradFill>
            </a:endParaRPr>
          </a:p>
        </p:txBody>
      </p:sp>
      <p:sp>
        <p:nvSpPr>
          <p:cNvPr id="29" name="Rectangle 28"/>
          <p:cNvSpPr/>
          <p:nvPr/>
        </p:nvSpPr>
        <p:spPr bwMode="auto">
          <a:xfrm>
            <a:off x="690155" y="4190807"/>
            <a:ext cx="2719549"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74725" defTabSz="913748" fontAlgn="base">
              <a:lnSpc>
                <a:spcPct val="90000"/>
              </a:lnSpc>
              <a:spcBef>
                <a:spcPct val="0"/>
              </a:spcBef>
              <a:spcAft>
                <a:spcPts val="1800"/>
              </a:spcAft>
            </a:pPr>
            <a:r>
              <a:rPr lang="ru-RU" sz="1600" dirty="0" smtClean="0">
                <a:gradFill flip="none" rotWithShape="1">
                  <a:gsLst>
                    <a:gs pos="0">
                      <a:schemeClr val="bg1"/>
                    </a:gs>
                    <a:gs pos="100000">
                      <a:schemeClr val="bg1"/>
                    </a:gs>
                  </a:gsLst>
                  <a:lin ang="10800000" scaled="1"/>
                  <a:tileRect/>
                </a:gradFill>
              </a:rPr>
              <a:t>Управление серверами</a:t>
            </a:r>
            <a:endParaRPr lang="en-US" sz="1600" spc="-50" dirty="0">
              <a:gradFill flip="none" rotWithShape="1">
                <a:gsLst>
                  <a:gs pos="0">
                    <a:schemeClr val="bg1"/>
                  </a:gs>
                  <a:gs pos="100000">
                    <a:schemeClr val="bg1"/>
                  </a:gs>
                </a:gsLst>
                <a:lin ang="10800000" scaled="1"/>
                <a:tileRect/>
              </a:gradFill>
            </a:endParaRPr>
          </a:p>
        </p:txBody>
      </p:sp>
      <p:sp>
        <p:nvSpPr>
          <p:cNvPr id="37" name="Rectangle 36"/>
          <p:cNvSpPr/>
          <p:nvPr/>
        </p:nvSpPr>
        <p:spPr bwMode="auto">
          <a:xfrm>
            <a:off x="9032741" y="4190807"/>
            <a:ext cx="2719549"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ru-RU" sz="1600" dirty="0" smtClean="0">
                <a:gradFill flip="none" rotWithShape="1">
                  <a:gsLst>
                    <a:gs pos="0">
                      <a:schemeClr val="bg1"/>
                    </a:gs>
                    <a:gs pos="100000">
                      <a:schemeClr val="bg1"/>
                    </a:gs>
                  </a:gsLst>
                  <a:lin ang="10800000" scaled="1"/>
                  <a:tileRect/>
                </a:gradFill>
              </a:rPr>
              <a:t>Инфраструктура виртуальных рабочих столов</a:t>
            </a:r>
            <a:endParaRPr lang="en-US" sz="1600" dirty="0">
              <a:gradFill flip="none" rotWithShape="1">
                <a:gsLst>
                  <a:gs pos="0">
                    <a:schemeClr val="bg1"/>
                  </a:gs>
                  <a:gs pos="100000">
                    <a:schemeClr val="bg1"/>
                  </a:gs>
                </a:gsLst>
                <a:lin ang="10800000" scaled="1"/>
                <a:tileRect/>
              </a:gradFill>
            </a:endParaRPr>
          </a:p>
        </p:txBody>
      </p:sp>
      <p:grpSp>
        <p:nvGrpSpPr>
          <p:cNvPr id="39" name="Group 285"/>
          <p:cNvGrpSpPr>
            <a:grpSpLocks noChangeAspect="1"/>
          </p:cNvGrpSpPr>
          <p:nvPr/>
        </p:nvGrpSpPr>
        <p:grpSpPr bwMode="auto">
          <a:xfrm>
            <a:off x="1024166" y="2328057"/>
            <a:ext cx="759661" cy="602241"/>
            <a:chOff x="-2809" y="2598"/>
            <a:chExt cx="2104" cy="1668"/>
          </a:xfrm>
          <a:solidFill>
            <a:schemeClr val="bg1"/>
          </a:solidFill>
        </p:grpSpPr>
        <p:sp>
          <p:nvSpPr>
            <p:cNvPr id="40" name="Freeform 287"/>
            <p:cNvSpPr>
              <a:spLocks/>
            </p:cNvSpPr>
            <p:nvPr/>
          </p:nvSpPr>
          <p:spPr bwMode="auto">
            <a:xfrm>
              <a:off x="-1595" y="2672"/>
              <a:ext cx="105" cy="117"/>
            </a:xfrm>
            <a:custGeom>
              <a:avLst/>
              <a:gdLst>
                <a:gd name="T0" fmla="*/ 200 w 210"/>
                <a:gd name="T1" fmla="*/ 0 h 232"/>
                <a:gd name="T2" fmla="*/ 210 w 210"/>
                <a:gd name="T3" fmla="*/ 68 h 232"/>
                <a:gd name="T4" fmla="*/ 68 w 210"/>
                <a:gd name="T5" fmla="*/ 89 h 232"/>
                <a:gd name="T6" fmla="*/ 68 w 210"/>
                <a:gd name="T7" fmla="*/ 232 h 232"/>
                <a:gd name="T8" fmla="*/ 0 w 210"/>
                <a:gd name="T9" fmla="*/ 232 h 232"/>
                <a:gd name="T10" fmla="*/ 0 w 210"/>
                <a:gd name="T11" fmla="*/ 31 h 232"/>
                <a:gd name="T12" fmla="*/ 29 w 210"/>
                <a:gd name="T13" fmla="*/ 27 h 232"/>
                <a:gd name="T14" fmla="*/ 200 w 210"/>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2">
                  <a:moveTo>
                    <a:pt x="200" y="0"/>
                  </a:moveTo>
                  <a:lnTo>
                    <a:pt x="210" y="68"/>
                  </a:lnTo>
                  <a:lnTo>
                    <a:pt x="68" y="89"/>
                  </a:lnTo>
                  <a:lnTo>
                    <a:pt x="68" y="232"/>
                  </a:lnTo>
                  <a:lnTo>
                    <a:pt x="0" y="232"/>
                  </a:lnTo>
                  <a:lnTo>
                    <a:pt x="0" y="31"/>
                  </a:lnTo>
                  <a:lnTo>
                    <a:pt x="29" y="27"/>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 name="Freeform 288"/>
            <p:cNvSpPr>
              <a:spLocks noEditPoints="1"/>
            </p:cNvSpPr>
            <p:nvPr/>
          </p:nvSpPr>
          <p:spPr bwMode="auto">
            <a:xfrm>
              <a:off x="-1600" y="2845"/>
              <a:ext cx="39" cy="1159"/>
            </a:xfrm>
            <a:custGeom>
              <a:avLst/>
              <a:gdLst>
                <a:gd name="T0" fmla="*/ 1 w 76"/>
                <a:gd name="T1" fmla="*/ 1946 h 2319"/>
                <a:gd name="T2" fmla="*/ 70 w 76"/>
                <a:gd name="T3" fmla="*/ 1946 h 2319"/>
                <a:gd name="T4" fmla="*/ 69 w 76"/>
                <a:gd name="T5" fmla="*/ 2319 h 2319"/>
                <a:gd name="T6" fmla="*/ 0 w 76"/>
                <a:gd name="T7" fmla="*/ 2319 h 2319"/>
                <a:gd name="T8" fmla="*/ 1 w 76"/>
                <a:gd name="T9" fmla="*/ 1946 h 2319"/>
                <a:gd name="T10" fmla="*/ 2 w 76"/>
                <a:gd name="T11" fmla="*/ 1459 h 2319"/>
                <a:gd name="T12" fmla="*/ 71 w 76"/>
                <a:gd name="T13" fmla="*/ 1459 h 2319"/>
                <a:gd name="T14" fmla="*/ 70 w 76"/>
                <a:gd name="T15" fmla="*/ 1833 h 2319"/>
                <a:gd name="T16" fmla="*/ 1 w 76"/>
                <a:gd name="T17" fmla="*/ 1833 h 2319"/>
                <a:gd name="T18" fmla="*/ 2 w 76"/>
                <a:gd name="T19" fmla="*/ 1459 h 2319"/>
                <a:gd name="T20" fmla="*/ 5 w 76"/>
                <a:gd name="T21" fmla="*/ 972 h 2319"/>
                <a:gd name="T22" fmla="*/ 74 w 76"/>
                <a:gd name="T23" fmla="*/ 972 h 2319"/>
                <a:gd name="T24" fmla="*/ 72 w 76"/>
                <a:gd name="T25" fmla="*/ 1346 h 2319"/>
                <a:gd name="T26" fmla="*/ 3 w 76"/>
                <a:gd name="T27" fmla="*/ 1346 h 2319"/>
                <a:gd name="T28" fmla="*/ 5 w 76"/>
                <a:gd name="T29" fmla="*/ 972 h 2319"/>
                <a:gd name="T30" fmla="*/ 6 w 76"/>
                <a:gd name="T31" fmla="*/ 487 h 2319"/>
                <a:gd name="T32" fmla="*/ 75 w 76"/>
                <a:gd name="T33" fmla="*/ 487 h 2319"/>
                <a:gd name="T34" fmla="*/ 74 w 76"/>
                <a:gd name="T35" fmla="*/ 860 h 2319"/>
                <a:gd name="T36" fmla="*/ 5 w 76"/>
                <a:gd name="T37" fmla="*/ 860 h 2319"/>
                <a:gd name="T38" fmla="*/ 6 w 76"/>
                <a:gd name="T39" fmla="*/ 487 h 2319"/>
                <a:gd name="T40" fmla="*/ 7 w 76"/>
                <a:gd name="T41" fmla="*/ 0 h 2319"/>
                <a:gd name="T42" fmla="*/ 76 w 76"/>
                <a:gd name="T43" fmla="*/ 0 h 2319"/>
                <a:gd name="T44" fmla="*/ 75 w 76"/>
                <a:gd name="T45" fmla="*/ 374 h 2319"/>
                <a:gd name="T46" fmla="*/ 6 w 76"/>
                <a:gd name="T47" fmla="*/ 374 h 2319"/>
                <a:gd name="T48" fmla="*/ 7 w 76"/>
                <a:gd name="T49" fmla="*/ 0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2319">
                  <a:moveTo>
                    <a:pt x="1" y="1946"/>
                  </a:moveTo>
                  <a:lnTo>
                    <a:pt x="70" y="1946"/>
                  </a:lnTo>
                  <a:lnTo>
                    <a:pt x="69" y="2319"/>
                  </a:lnTo>
                  <a:lnTo>
                    <a:pt x="0" y="2319"/>
                  </a:lnTo>
                  <a:lnTo>
                    <a:pt x="1" y="1946"/>
                  </a:lnTo>
                  <a:close/>
                  <a:moveTo>
                    <a:pt x="2" y="1459"/>
                  </a:moveTo>
                  <a:lnTo>
                    <a:pt x="71" y="1459"/>
                  </a:lnTo>
                  <a:lnTo>
                    <a:pt x="70" y="1833"/>
                  </a:lnTo>
                  <a:lnTo>
                    <a:pt x="1" y="1833"/>
                  </a:lnTo>
                  <a:lnTo>
                    <a:pt x="2" y="1459"/>
                  </a:lnTo>
                  <a:close/>
                  <a:moveTo>
                    <a:pt x="5" y="972"/>
                  </a:moveTo>
                  <a:lnTo>
                    <a:pt x="74" y="972"/>
                  </a:lnTo>
                  <a:lnTo>
                    <a:pt x="72" y="1346"/>
                  </a:lnTo>
                  <a:lnTo>
                    <a:pt x="3" y="1346"/>
                  </a:lnTo>
                  <a:lnTo>
                    <a:pt x="5" y="972"/>
                  </a:lnTo>
                  <a:close/>
                  <a:moveTo>
                    <a:pt x="6" y="487"/>
                  </a:moveTo>
                  <a:lnTo>
                    <a:pt x="75" y="487"/>
                  </a:lnTo>
                  <a:lnTo>
                    <a:pt x="74" y="860"/>
                  </a:lnTo>
                  <a:lnTo>
                    <a:pt x="5" y="860"/>
                  </a:lnTo>
                  <a:lnTo>
                    <a:pt x="6" y="487"/>
                  </a:lnTo>
                  <a:close/>
                  <a:moveTo>
                    <a:pt x="7" y="0"/>
                  </a:moveTo>
                  <a:lnTo>
                    <a:pt x="76" y="0"/>
                  </a:lnTo>
                  <a:lnTo>
                    <a:pt x="75" y="374"/>
                  </a:lnTo>
                  <a:lnTo>
                    <a:pt x="6" y="374"/>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 name="Freeform 289"/>
            <p:cNvSpPr>
              <a:spLocks/>
            </p:cNvSpPr>
            <p:nvPr/>
          </p:nvSpPr>
          <p:spPr bwMode="auto">
            <a:xfrm>
              <a:off x="-1600" y="4062"/>
              <a:ext cx="106" cy="120"/>
            </a:xfrm>
            <a:custGeom>
              <a:avLst/>
              <a:gdLst>
                <a:gd name="T0" fmla="*/ 0 w 210"/>
                <a:gd name="T1" fmla="*/ 0 h 239"/>
                <a:gd name="T2" fmla="*/ 69 w 210"/>
                <a:gd name="T3" fmla="*/ 0 h 239"/>
                <a:gd name="T4" fmla="*/ 69 w 210"/>
                <a:gd name="T5" fmla="*/ 144 h 239"/>
                <a:gd name="T6" fmla="*/ 210 w 210"/>
                <a:gd name="T7" fmla="*/ 171 h 239"/>
                <a:gd name="T8" fmla="*/ 198 w 210"/>
                <a:gd name="T9" fmla="*/ 239 h 239"/>
                <a:gd name="T10" fmla="*/ 28 w 210"/>
                <a:gd name="T11" fmla="*/ 207 h 239"/>
                <a:gd name="T12" fmla="*/ 0 w 210"/>
                <a:gd name="T13" fmla="*/ 201 h 239"/>
                <a:gd name="T14" fmla="*/ 0 w 21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9">
                  <a:moveTo>
                    <a:pt x="0" y="0"/>
                  </a:moveTo>
                  <a:lnTo>
                    <a:pt x="69" y="0"/>
                  </a:lnTo>
                  <a:lnTo>
                    <a:pt x="69" y="144"/>
                  </a:lnTo>
                  <a:lnTo>
                    <a:pt x="210" y="171"/>
                  </a:lnTo>
                  <a:lnTo>
                    <a:pt x="198" y="239"/>
                  </a:lnTo>
                  <a:lnTo>
                    <a:pt x="28" y="207"/>
                  </a:lnTo>
                  <a:lnTo>
                    <a:pt x="0" y="2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 name="Freeform 290"/>
            <p:cNvSpPr>
              <a:spLocks noEditPoints="1"/>
            </p:cNvSpPr>
            <p:nvPr/>
          </p:nvSpPr>
          <p:spPr bwMode="auto">
            <a:xfrm>
              <a:off x="-1450" y="4158"/>
              <a:ext cx="601" cy="108"/>
            </a:xfrm>
            <a:custGeom>
              <a:avLst/>
              <a:gdLst>
                <a:gd name="T0" fmla="*/ 451 w 1202"/>
                <a:gd name="T1" fmla="*/ 82 h 216"/>
                <a:gd name="T2" fmla="*/ 788 w 1202"/>
                <a:gd name="T3" fmla="*/ 145 h 216"/>
                <a:gd name="T4" fmla="*/ 776 w 1202"/>
                <a:gd name="T5" fmla="*/ 212 h 216"/>
                <a:gd name="T6" fmla="*/ 438 w 1202"/>
                <a:gd name="T7" fmla="*/ 150 h 216"/>
                <a:gd name="T8" fmla="*/ 451 w 1202"/>
                <a:gd name="T9" fmla="*/ 82 h 216"/>
                <a:gd name="T10" fmla="*/ 1178 w 1202"/>
                <a:gd name="T11" fmla="*/ 4 h 216"/>
                <a:gd name="T12" fmla="*/ 1202 w 1202"/>
                <a:gd name="T13" fmla="*/ 68 h 216"/>
                <a:gd name="T14" fmla="*/ 893 w 1202"/>
                <a:gd name="T15" fmla="*/ 216 h 216"/>
                <a:gd name="T16" fmla="*/ 869 w 1202"/>
                <a:gd name="T17" fmla="*/ 152 h 216"/>
                <a:gd name="T18" fmla="*/ 1178 w 1202"/>
                <a:gd name="T19" fmla="*/ 4 h 216"/>
                <a:gd name="T20" fmla="*/ 13 w 1202"/>
                <a:gd name="T21" fmla="*/ 0 h 216"/>
                <a:gd name="T22" fmla="*/ 350 w 1202"/>
                <a:gd name="T23" fmla="*/ 63 h 216"/>
                <a:gd name="T24" fmla="*/ 338 w 1202"/>
                <a:gd name="T25" fmla="*/ 131 h 216"/>
                <a:gd name="T26" fmla="*/ 0 w 1202"/>
                <a:gd name="T27" fmla="*/ 68 h 216"/>
                <a:gd name="T28" fmla="*/ 13 w 1202"/>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216">
                  <a:moveTo>
                    <a:pt x="451" y="82"/>
                  </a:moveTo>
                  <a:lnTo>
                    <a:pt x="788" y="145"/>
                  </a:lnTo>
                  <a:lnTo>
                    <a:pt x="776" y="212"/>
                  </a:lnTo>
                  <a:lnTo>
                    <a:pt x="438" y="150"/>
                  </a:lnTo>
                  <a:lnTo>
                    <a:pt x="451" y="82"/>
                  </a:lnTo>
                  <a:close/>
                  <a:moveTo>
                    <a:pt x="1178" y="4"/>
                  </a:moveTo>
                  <a:lnTo>
                    <a:pt x="1202" y="68"/>
                  </a:lnTo>
                  <a:lnTo>
                    <a:pt x="893" y="216"/>
                  </a:lnTo>
                  <a:lnTo>
                    <a:pt x="869" y="152"/>
                  </a:lnTo>
                  <a:lnTo>
                    <a:pt x="1178" y="4"/>
                  </a:lnTo>
                  <a:close/>
                  <a:moveTo>
                    <a:pt x="13" y="0"/>
                  </a:moveTo>
                  <a:lnTo>
                    <a:pt x="350" y="63"/>
                  </a:lnTo>
                  <a:lnTo>
                    <a:pt x="338" y="131"/>
                  </a:lnTo>
                  <a:lnTo>
                    <a:pt x="0" y="68"/>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 name="Freeform 291"/>
            <p:cNvSpPr>
              <a:spLocks/>
            </p:cNvSpPr>
            <p:nvPr/>
          </p:nvSpPr>
          <p:spPr bwMode="auto">
            <a:xfrm>
              <a:off x="-814" y="4029"/>
              <a:ext cx="101" cy="140"/>
            </a:xfrm>
            <a:custGeom>
              <a:avLst/>
              <a:gdLst>
                <a:gd name="T0" fmla="*/ 133 w 202"/>
                <a:gd name="T1" fmla="*/ 0 h 280"/>
                <a:gd name="T2" fmla="*/ 202 w 202"/>
                <a:gd name="T3" fmla="*/ 0 h 280"/>
                <a:gd name="T4" fmla="*/ 202 w 202"/>
                <a:gd name="T5" fmla="*/ 196 h 280"/>
                <a:gd name="T6" fmla="*/ 180 w 202"/>
                <a:gd name="T7" fmla="*/ 206 h 280"/>
                <a:gd name="T8" fmla="*/ 25 w 202"/>
                <a:gd name="T9" fmla="*/ 280 h 280"/>
                <a:gd name="T10" fmla="*/ 0 w 202"/>
                <a:gd name="T11" fmla="*/ 216 h 280"/>
                <a:gd name="T12" fmla="*/ 133 w 202"/>
                <a:gd name="T13" fmla="*/ 154 h 280"/>
                <a:gd name="T14" fmla="*/ 133 w 202"/>
                <a:gd name="T15" fmla="*/ 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80">
                  <a:moveTo>
                    <a:pt x="133" y="0"/>
                  </a:moveTo>
                  <a:lnTo>
                    <a:pt x="202" y="0"/>
                  </a:lnTo>
                  <a:lnTo>
                    <a:pt x="202" y="196"/>
                  </a:lnTo>
                  <a:lnTo>
                    <a:pt x="180" y="206"/>
                  </a:lnTo>
                  <a:lnTo>
                    <a:pt x="25" y="280"/>
                  </a:lnTo>
                  <a:lnTo>
                    <a:pt x="0" y="216"/>
                  </a:lnTo>
                  <a:lnTo>
                    <a:pt x="133" y="154"/>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 name="Freeform 292"/>
            <p:cNvSpPr>
              <a:spLocks noEditPoints="1"/>
            </p:cNvSpPr>
            <p:nvPr/>
          </p:nvSpPr>
          <p:spPr bwMode="auto">
            <a:xfrm>
              <a:off x="-747" y="2873"/>
              <a:ext cx="42" cy="1103"/>
            </a:xfrm>
            <a:custGeom>
              <a:avLst/>
              <a:gdLst>
                <a:gd name="T0" fmla="*/ 3 w 85"/>
                <a:gd name="T1" fmla="*/ 1849 h 2205"/>
                <a:gd name="T2" fmla="*/ 72 w 85"/>
                <a:gd name="T3" fmla="*/ 1849 h 2205"/>
                <a:gd name="T4" fmla="*/ 69 w 85"/>
                <a:gd name="T5" fmla="*/ 2205 h 2205"/>
                <a:gd name="T6" fmla="*/ 0 w 85"/>
                <a:gd name="T7" fmla="*/ 2205 h 2205"/>
                <a:gd name="T8" fmla="*/ 3 w 85"/>
                <a:gd name="T9" fmla="*/ 1849 h 2205"/>
                <a:gd name="T10" fmla="*/ 5 w 85"/>
                <a:gd name="T11" fmla="*/ 1388 h 2205"/>
                <a:gd name="T12" fmla="*/ 74 w 85"/>
                <a:gd name="T13" fmla="*/ 1388 h 2205"/>
                <a:gd name="T14" fmla="*/ 72 w 85"/>
                <a:gd name="T15" fmla="*/ 1743 h 2205"/>
                <a:gd name="T16" fmla="*/ 3 w 85"/>
                <a:gd name="T17" fmla="*/ 1743 h 2205"/>
                <a:gd name="T18" fmla="*/ 5 w 85"/>
                <a:gd name="T19" fmla="*/ 1388 h 2205"/>
                <a:gd name="T20" fmla="*/ 9 w 85"/>
                <a:gd name="T21" fmla="*/ 925 h 2205"/>
                <a:gd name="T22" fmla="*/ 78 w 85"/>
                <a:gd name="T23" fmla="*/ 925 h 2205"/>
                <a:gd name="T24" fmla="*/ 76 w 85"/>
                <a:gd name="T25" fmla="*/ 1280 h 2205"/>
                <a:gd name="T26" fmla="*/ 7 w 85"/>
                <a:gd name="T27" fmla="*/ 1280 h 2205"/>
                <a:gd name="T28" fmla="*/ 9 w 85"/>
                <a:gd name="T29" fmla="*/ 925 h 2205"/>
                <a:gd name="T30" fmla="*/ 12 w 85"/>
                <a:gd name="T31" fmla="*/ 463 h 2205"/>
                <a:gd name="T32" fmla="*/ 81 w 85"/>
                <a:gd name="T33" fmla="*/ 463 h 2205"/>
                <a:gd name="T34" fmla="*/ 78 w 85"/>
                <a:gd name="T35" fmla="*/ 819 h 2205"/>
                <a:gd name="T36" fmla="*/ 9 w 85"/>
                <a:gd name="T37" fmla="*/ 819 h 2205"/>
                <a:gd name="T38" fmla="*/ 12 w 85"/>
                <a:gd name="T39" fmla="*/ 463 h 2205"/>
                <a:gd name="T40" fmla="*/ 16 w 85"/>
                <a:gd name="T41" fmla="*/ 0 h 2205"/>
                <a:gd name="T42" fmla="*/ 85 w 85"/>
                <a:gd name="T43" fmla="*/ 0 h 2205"/>
                <a:gd name="T44" fmla="*/ 82 w 85"/>
                <a:gd name="T45" fmla="*/ 357 h 2205"/>
                <a:gd name="T46" fmla="*/ 13 w 85"/>
                <a:gd name="T47" fmla="*/ 357 h 2205"/>
                <a:gd name="T48" fmla="*/ 16 w 85"/>
                <a:gd name="T49"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205">
                  <a:moveTo>
                    <a:pt x="3" y="1849"/>
                  </a:moveTo>
                  <a:lnTo>
                    <a:pt x="72" y="1849"/>
                  </a:lnTo>
                  <a:lnTo>
                    <a:pt x="69" y="2205"/>
                  </a:lnTo>
                  <a:lnTo>
                    <a:pt x="0" y="2205"/>
                  </a:lnTo>
                  <a:lnTo>
                    <a:pt x="3" y="1849"/>
                  </a:lnTo>
                  <a:close/>
                  <a:moveTo>
                    <a:pt x="5" y="1388"/>
                  </a:moveTo>
                  <a:lnTo>
                    <a:pt x="74" y="1388"/>
                  </a:lnTo>
                  <a:lnTo>
                    <a:pt x="72" y="1743"/>
                  </a:lnTo>
                  <a:lnTo>
                    <a:pt x="3" y="1743"/>
                  </a:lnTo>
                  <a:lnTo>
                    <a:pt x="5" y="1388"/>
                  </a:lnTo>
                  <a:close/>
                  <a:moveTo>
                    <a:pt x="9" y="925"/>
                  </a:moveTo>
                  <a:lnTo>
                    <a:pt x="78" y="925"/>
                  </a:lnTo>
                  <a:lnTo>
                    <a:pt x="76" y="1280"/>
                  </a:lnTo>
                  <a:lnTo>
                    <a:pt x="7" y="1280"/>
                  </a:lnTo>
                  <a:lnTo>
                    <a:pt x="9" y="925"/>
                  </a:lnTo>
                  <a:close/>
                  <a:moveTo>
                    <a:pt x="12" y="463"/>
                  </a:moveTo>
                  <a:lnTo>
                    <a:pt x="81" y="463"/>
                  </a:lnTo>
                  <a:lnTo>
                    <a:pt x="78" y="819"/>
                  </a:lnTo>
                  <a:lnTo>
                    <a:pt x="9" y="819"/>
                  </a:lnTo>
                  <a:lnTo>
                    <a:pt x="12" y="463"/>
                  </a:lnTo>
                  <a:close/>
                  <a:moveTo>
                    <a:pt x="16" y="0"/>
                  </a:moveTo>
                  <a:lnTo>
                    <a:pt x="85" y="0"/>
                  </a:lnTo>
                  <a:lnTo>
                    <a:pt x="82" y="357"/>
                  </a:lnTo>
                  <a:lnTo>
                    <a:pt x="13" y="357"/>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 name="Freeform 293"/>
            <p:cNvSpPr>
              <a:spLocks/>
            </p:cNvSpPr>
            <p:nvPr/>
          </p:nvSpPr>
          <p:spPr bwMode="auto">
            <a:xfrm>
              <a:off x="-807" y="2683"/>
              <a:ext cx="102" cy="136"/>
            </a:xfrm>
            <a:custGeom>
              <a:avLst/>
              <a:gdLst>
                <a:gd name="T0" fmla="*/ 23 w 206"/>
                <a:gd name="T1" fmla="*/ 0 h 273"/>
                <a:gd name="T2" fmla="*/ 183 w 206"/>
                <a:gd name="T3" fmla="*/ 67 h 273"/>
                <a:gd name="T4" fmla="*/ 206 w 206"/>
                <a:gd name="T5" fmla="*/ 76 h 273"/>
                <a:gd name="T6" fmla="*/ 206 w 206"/>
                <a:gd name="T7" fmla="*/ 100 h 273"/>
                <a:gd name="T8" fmla="*/ 205 w 206"/>
                <a:gd name="T9" fmla="*/ 273 h 273"/>
                <a:gd name="T10" fmla="*/ 136 w 206"/>
                <a:gd name="T11" fmla="*/ 271 h 273"/>
                <a:gd name="T12" fmla="*/ 137 w 206"/>
                <a:gd name="T13" fmla="*/ 122 h 273"/>
                <a:gd name="T14" fmla="*/ 0 w 206"/>
                <a:gd name="T15" fmla="*/ 66 h 273"/>
                <a:gd name="T16" fmla="*/ 23 w 20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73">
                  <a:moveTo>
                    <a:pt x="23" y="0"/>
                  </a:moveTo>
                  <a:lnTo>
                    <a:pt x="183" y="67"/>
                  </a:lnTo>
                  <a:lnTo>
                    <a:pt x="206" y="76"/>
                  </a:lnTo>
                  <a:lnTo>
                    <a:pt x="206" y="100"/>
                  </a:lnTo>
                  <a:lnTo>
                    <a:pt x="205" y="273"/>
                  </a:lnTo>
                  <a:lnTo>
                    <a:pt x="136" y="271"/>
                  </a:lnTo>
                  <a:lnTo>
                    <a:pt x="137" y="122"/>
                  </a:lnTo>
                  <a:lnTo>
                    <a:pt x="0" y="66"/>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 name="Freeform 294"/>
            <p:cNvSpPr>
              <a:spLocks noEditPoints="1"/>
            </p:cNvSpPr>
            <p:nvPr/>
          </p:nvSpPr>
          <p:spPr bwMode="auto">
            <a:xfrm>
              <a:off x="-1445" y="2598"/>
              <a:ext cx="602" cy="100"/>
            </a:xfrm>
            <a:custGeom>
              <a:avLst/>
              <a:gdLst>
                <a:gd name="T0" fmla="*/ 336 w 1203"/>
                <a:gd name="T1" fmla="*/ 81 h 201"/>
                <a:gd name="T2" fmla="*/ 347 w 1203"/>
                <a:gd name="T3" fmla="*/ 149 h 201"/>
                <a:gd name="T4" fmla="*/ 11 w 1203"/>
                <a:gd name="T5" fmla="*/ 201 h 201"/>
                <a:gd name="T6" fmla="*/ 0 w 1203"/>
                <a:gd name="T7" fmla="*/ 133 h 201"/>
                <a:gd name="T8" fmla="*/ 336 w 1203"/>
                <a:gd name="T9" fmla="*/ 81 h 201"/>
                <a:gd name="T10" fmla="*/ 771 w 1203"/>
                <a:gd name="T11" fmla="*/ 12 h 201"/>
                <a:gd name="T12" fmla="*/ 783 w 1203"/>
                <a:gd name="T13" fmla="*/ 80 h 201"/>
                <a:gd name="T14" fmla="*/ 448 w 1203"/>
                <a:gd name="T15" fmla="*/ 133 h 201"/>
                <a:gd name="T16" fmla="*/ 437 w 1203"/>
                <a:gd name="T17" fmla="*/ 66 h 201"/>
                <a:gd name="T18" fmla="*/ 771 w 1203"/>
                <a:gd name="T19" fmla="*/ 12 h 201"/>
                <a:gd name="T20" fmla="*/ 889 w 1203"/>
                <a:gd name="T21" fmla="*/ 0 h 201"/>
                <a:gd name="T22" fmla="*/ 1203 w 1203"/>
                <a:gd name="T23" fmla="*/ 131 h 201"/>
                <a:gd name="T24" fmla="*/ 1180 w 1203"/>
                <a:gd name="T25" fmla="*/ 196 h 201"/>
                <a:gd name="T26" fmla="*/ 866 w 1203"/>
                <a:gd name="T27" fmla="*/ 66 h 201"/>
                <a:gd name="T28" fmla="*/ 889 w 1203"/>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201">
                  <a:moveTo>
                    <a:pt x="336" y="81"/>
                  </a:moveTo>
                  <a:lnTo>
                    <a:pt x="347" y="149"/>
                  </a:lnTo>
                  <a:lnTo>
                    <a:pt x="11" y="201"/>
                  </a:lnTo>
                  <a:lnTo>
                    <a:pt x="0" y="133"/>
                  </a:lnTo>
                  <a:lnTo>
                    <a:pt x="336" y="81"/>
                  </a:lnTo>
                  <a:close/>
                  <a:moveTo>
                    <a:pt x="771" y="12"/>
                  </a:moveTo>
                  <a:lnTo>
                    <a:pt x="783" y="80"/>
                  </a:lnTo>
                  <a:lnTo>
                    <a:pt x="448" y="133"/>
                  </a:lnTo>
                  <a:lnTo>
                    <a:pt x="437" y="66"/>
                  </a:lnTo>
                  <a:lnTo>
                    <a:pt x="771" y="12"/>
                  </a:lnTo>
                  <a:close/>
                  <a:moveTo>
                    <a:pt x="889" y="0"/>
                  </a:moveTo>
                  <a:lnTo>
                    <a:pt x="1203" y="131"/>
                  </a:lnTo>
                  <a:lnTo>
                    <a:pt x="1180" y="196"/>
                  </a:lnTo>
                  <a:lnTo>
                    <a:pt x="866" y="66"/>
                  </a:lnTo>
                  <a:lnTo>
                    <a:pt x="8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 name="Freeform 295"/>
            <p:cNvSpPr>
              <a:spLocks noEditPoints="1"/>
            </p:cNvSpPr>
            <p:nvPr/>
          </p:nvSpPr>
          <p:spPr bwMode="auto">
            <a:xfrm>
              <a:off x="-1542" y="2659"/>
              <a:ext cx="775" cy="1550"/>
            </a:xfrm>
            <a:custGeom>
              <a:avLst/>
              <a:gdLst>
                <a:gd name="T0" fmla="*/ 67 w 1550"/>
                <a:gd name="T1" fmla="*/ 1862 h 3101"/>
                <a:gd name="T2" fmla="*/ 67 w 1550"/>
                <a:gd name="T3" fmla="*/ 2848 h 3101"/>
                <a:gd name="T4" fmla="*/ 929 w 1550"/>
                <a:gd name="T5" fmla="*/ 3008 h 3101"/>
                <a:gd name="T6" fmla="*/ 937 w 1550"/>
                <a:gd name="T7" fmla="*/ 1909 h 3101"/>
                <a:gd name="T8" fmla="*/ 67 w 1550"/>
                <a:gd name="T9" fmla="*/ 1862 h 3101"/>
                <a:gd name="T10" fmla="*/ 67 w 1550"/>
                <a:gd name="T11" fmla="*/ 1591 h 3101"/>
                <a:gd name="T12" fmla="*/ 67 w 1550"/>
                <a:gd name="T13" fmla="*/ 1790 h 3101"/>
                <a:gd name="T14" fmla="*/ 937 w 1550"/>
                <a:gd name="T15" fmla="*/ 1832 h 3101"/>
                <a:gd name="T16" fmla="*/ 937 w 1550"/>
                <a:gd name="T17" fmla="*/ 1609 h 3101"/>
                <a:gd name="T18" fmla="*/ 67 w 1550"/>
                <a:gd name="T19" fmla="*/ 1591 h 3101"/>
                <a:gd name="T20" fmla="*/ 942 w 1550"/>
                <a:gd name="T21" fmla="*/ 1303 h 3101"/>
                <a:gd name="T22" fmla="*/ 71 w 1550"/>
                <a:gd name="T23" fmla="*/ 1316 h 3101"/>
                <a:gd name="T24" fmla="*/ 67 w 1550"/>
                <a:gd name="T25" fmla="*/ 1519 h 3101"/>
                <a:gd name="T26" fmla="*/ 942 w 1550"/>
                <a:gd name="T27" fmla="*/ 1532 h 3101"/>
                <a:gd name="T28" fmla="*/ 942 w 1550"/>
                <a:gd name="T29" fmla="*/ 1303 h 3101"/>
                <a:gd name="T30" fmla="*/ 946 w 1550"/>
                <a:gd name="T31" fmla="*/ 1003 h 3101"/>
                <a:gd name="T32" fmla="*/ 71 w 1550"/>
                <a:gd name="T33" fmla="*/ 1045 h 3101"/>
                <a:gd name="T34" fmla="*/ 71 w 1550"/>
                <a:gd name="T35" fmla="*/ 1248 h 3101"/>
                <a:gd name="T36" fmla="*/ 942 w 1550"/>
                <a:gd name="T37" fmla="*/ 1228 h 3101"/>
                <a:gd name="T38" fmla="*/ 946 w 1550"/>
                <a:gd name="T39" fmla="*/ 1003 h 3101"/>
                <a:gd name="T40" fmla="*/ 946 w 1550"/>
                <a:gd name="T41" fmla="*/ 699 h 3101"/>
                <a:gd name="T42" fmla="*/ 71 w 1550"/>
                <a:gd name="T43" fmla="*/ 774 h 3101"/>
                <a:gd name="T44" fmla="*/ 71 w 1550"/>
                <a:gd name="T45" fmla="*/ 977 h 3101"/>
                <a:gd name="T46" fmla="*/ 946 w 1550"/>
                <a:gd name="T47" fmla="*/ 928 h 3101"/>
                <a:gd name="T48" fmla="*/ 946 w 1550"/>
                <a:gd name="T49" fmla="*/ 699 h 3101"/>
                <a:gd name="T50" fmla="*/ 946 w 1550"/>
                <a:gd name="T51" fmla="*/ 399 h 3101"/>
                <a:gd name="T52" fmla="*/ 75 w 1550"/>
                <a:gd name="T53" fmla="*/ 504 h 3101"/>
                <a:gd name="T54" fmla="*/ 75 w 1550"/>
                <a:gd name="T55" fmla="*/ 707 h 3101"/>
                <a:gd name="T56" fmla="*/ 946 w 1550"/>
                <a:gd name="T57" fmla="*/ 622 h 3101"/>
                <a:gd name="T58" fmla="*/ 946 w 1550"/>
                <a:gd name="T59" fmla="*/ 399 h 3101"/>
                <a:gd name="T60" fmla="*/ 950 w 1550"/>
                <a:gd name="T61" fmla="*/ 93 h 3101"/>
                <a:gd name="T62" fmla="*/ 75 w 1550"/>
                <a:gd name="T63" fmla="*/ 229 h 3101"/>
                <a:gd name="T64" fmla="*/ 75 w 1550"/>
                <a:gd name="T65" fmla="*/ 432 h 3101"/>
                <a:gd name="T66" fmla="*/ 946 w 1550"/>
                <a:gd name="T67" fmla="*/ 318 h 3101"/>
                <a:gd name="T68" fmla="*/ 950 w 1550"/>
                <a:gd name="T69" fmla="*/ 93 h 3101"/>
                <a:gd name="T70" fmla="*/ 1034 w 1550"/>
                <a:gd name="T71" fmla="*/ 0 h 3101"/>
                <a:gd name="T72" fmla="*/ 1550 w 1550"/>
                <a:gd name="T73" fmla="*/ 225 h 3101"/>
                <a:gd name="T74" fmla="*/ 1533 w 1550"/>
                <a:gd name="T75" fmla="*/ 2839 h 3101"/>
                <a:gd name="T76" fmla="*/ 1013 w 1550"/>
                <a:gd name="T77" fmla="*/ 3101 h 3101"/>
                <a:gd name="T78" fmla="*/ 0 w 1550"/>
                <a:gd name="T79" fmla="*/ 2903 h 3101"/>
                <a:gd name="T80" fmla="*/ 7 w 1550"/>
                <a:gd name="T81" fmla="*/ 170 h 3101"/>
                <a:gd name="T82" fmla="*/ 1034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7" y="1862"/>
                  </a:moveTo>
                  <a:lnTo>
                    <a:pt x="67" y="2848"/>
                  </a:lnTo>
                  <a:lnTo>
                    <a:pt x="929" y="3008"/>
                  </a:lnTo>
                  <a:lnTo>
                    <a:pt x="937" y="1909"/>
                  </a:lnTo>
                  <a:lnTo>
                    <a:pt x="67" y="1862"/>
                  </a:lnTo>
                  <a:close/>
                  <a:moveTo>
                    <a:pt x="67" y="1591"/>
                  </a:moveTo>
                  <a:lnTo>
                    <a:pt x="67" y="1790"/>
                  </a:lnTo>
                  <a:lnTo>
                    <a:pt x="937" y="1832"/>
                  </a:lnTo>
                  <a:lnTo>
                    <a:pt x="937" y="1609"/>
                  </a:lnTo>
                  <a:lnTo>
                    <a:pt x="67" y="1591"/>
                  </a:lnTo>
                  <a:close/>
                  <a:moveTo>
                    <a:pt x="942" y="1303"/>
                  </a:moveTo>
                  <a:lnTo>
                    <a:pt x="71" y="1316"/>
                  </a:lnTo>
                  <a:lnTo>
                    <a:pt x="67" y="1519"/>
                  </a:lnTo>
                  <a:lnTo>
                    <a:pt x="942" y="1532"/>
                  </a:lnTo>
                  <a:lnTo>
                    <a:pt x="942" y="1303"/>
                  </a:lnTo>
                  <a:close/>
                  <a:moveTo>
                    <a:pt x="946" y="1003"/>
                  </a:moveTo>
                  <a:lnTo>
                    <a:pt x="71" y="1045"/>
                  </a:lnTo>
                  <a:lnTo>
                    <a:pt x="71" y="1248"/>
                  </a:lnTo>
                  <a:lnTo>
                    <a:pt x="942" y="1228"/>
                  </a:lnTo>
                  <a:lnTo>
                    <a:pt x="946" y="1003"/>
                  </a:lnTo>
                  <a:close/>
                  <a:moveTo>
                    <a:pt x="946" y="699"/>
                  </a:moveTo>
                  <a:lnTo>
                    <a:pt x="71" y="774"/>
                  </a:lnTo>
                  <a:lnTo>
                    <a:pt x="71" y="977"/>
                  </a:lnTo>
                  <a:lnTo>
                    <a:pt x="946" y="928"/>
                  </a:lnTo>
                  <a:lnTo>
                    <a:pt x="946" y="699"/>
                  </a:lnTo>
                  <a:close/>
                  <a:moveTo>
                    <a:pt x="946" y="399"/>
                  </a:moveTo>
                  <a:lnTo>
                    <a:pt x="75" y="504"/>
                  </a:lnTo>
                  <a:lnTo>
                    <a:pt x="75" y="707"/>
                  </a:lnTo>
                  <a:lnTo>
                    <a:pt x="946" y="622"/>
                  </a:lnTo>
                  <a:lnTo>
                    <a:pt x="946" y="399"/>
                  </a:lnTo>
                  <a:close/>
                  <a:moveTo>
                    <a:pt x="950" y="93"/>
                  </a:moveTo>
                  <a:lnTo>
                    <a:pt x="75" y="229"/>
                  </a:lnTo>
                  <a:lnTo>
                    <a:pt x="75" y="432"/>
                  </a:lnTo>
                  <a:lnTo>
                    <a:pt x="946" y="318"/>
                  </a:lnTo>
                  <a:lnTo>
                    <a:pt x="950" y="93"/>
                  </a:lnTo>
                  <a:close/>
                  <a:moveTo>
                    <a:pt x="1034" y="0"/>
                  </a:moveTo>
                  <a:lnTo>
                    <a:pt x="1550" y="225"/>
                  </a:lnTo>
                  <a:lnTo>
                    <a:pt x="1533" y="2839"/>
                  </a:lnTo>
                  <a:lnTo>
                    <a:pt x="1013" y="3101"/>
                  </a:lnTo>
                  <a:lnTo>
                    <a:pt x="0" y="2903"/>
                  </a:lnTo>
                  <a:lnTo>
                    <a:pt x="7" y="170"/>
                  </a:lnTo>
                  <a:lnTo>
                    <a:pt x="10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 name="Freeform 296"/>
            <p:cNvSpPr>
              <a:spLocks/>
            </p:cNvSpPr>
            <p:nvPr/>
          </p:nvSpPr>
          <p:spPr bwMode="auto">
            <a:xfrm>
              <a:off x="-2309" y="3112"/>
              <a:ext cx="1119" cy="603"/>
            </a:xfrm>
            <a:custGeom>
              <a:avLst/>
              <a:gdLst>
                <a:gd name="T0" fmla="*/ 1047 w 2239"/>
                <a:gd name="T1" fmla="*/ 0 h 1206"/>
                <a:gd name="T2" fmla="*/ 2239 w 2239"/>
                <a:gd name="T3" fmla="*/ 603 h 1206"/>
                <a:gd name="T4" fmla="*/ 1047 w 2239"/>
                <a:gd name="T5" fmla="*/ 1206 h 1206"/>
                <a:gd name="T6" fmla="*/ 1047 w 2239"/>
                <a:gd name="T7" fmla="*/ 967 h 1206"/>
                <a:gd name="T8" fmla="*/ 0 w 2239"/>
                <a:gd name="T9" fmla="*/ 967 h 1206"/>
                <a:gd name="T10" fmla="*/ 0 w 2239"/>
                <a:gd name="T11" fmla="*/ 239 h 1206"/>
                <a:gd name="T12" fmla="*/ 1047 w 2239"/>
                <a:gd name="T13" fmla="*/ 239 h 1206"/>
                <a:gd name="T14" fmla="*/ 1047 w 2239"/>
                <a:gd name="T15" fmla="*/ 0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9" h="1206">
                  <a:moveTo>
                    <a:pt x="1047" y="0"/>
                  </a:moveTo>
                  <a:lnTo>
                    <a:pt x="2239" y="603"/>
                  </a:lnTo>
                  <a:lnTo>
                    <a:pt x="1047" y="1206"/>
                  </a:lnTo>
                  <a:lnTo>
                    <a:pt x="1047" y="967"/>
                  </a:lnTo>
                  <a:lnTo>
                    <a:pt x="0" y="967"/>
                  </a:lnTo>
                  <a:lnTo>
                    <a:pt x="0" y="239"/>
                  </a:lnTo>
                  <a:lnTo>
                    <a:pt x="1047" y="239"/>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 name="Freeform 297"/>
            <p:cNvSpPr>
              <a:spLocks noEditPoints="1"/>
            </p:cNvSpPr>
            <p:nvPr/>
          </p:nvSpPr>
          <p:spPr bwMode="auto">
            <a:xfrm>
              <a:off x="-2335" y="3102"/>
              <a:ext cx="1139" cy="623"/>
            </a:xfrm>
            <a:custGeom>
              <a:avLst/>
              <a:gdLst>
                <a:gd name="T0" fmla="*/ 1072 w 2279"/>
                <a:gd name="T1" fmla="*/ 41 h 1247"/>
                <a:gd name="T2" fmla="*/ 1072 w 2279"/>
                <a:gd name="T3" fmla="*/ 273 h 1247"/>
                <a:gd name="T4" fmla="*/ 25 w 2279"/>
                <a:gd name="T5" fmla="*/ 273 h 1247"/>
                <a:gd name="T6" fmla="*/ 25 w 2279"/>
                <a:gd name="T7" fmla="*/ 975 h 1247"/>
                <a:gd name="T8" fmla="*/ 1072 w 2279"/>
                <a:gd name="T9" fmla="*/ 975 h 1247"/>
                <a:gd name="T10" fmla="*/ 1072 w 2279"/>
                <a:gd name="T11" fmla="*/ 1207 h 1247"/>
                <a:gd name="T12" fmla="*/ 2223 w 2279"/>
                <a:gd name="T13" fmla="*/ 624 h 1247"/>
                <a:gd name="T14" fmla="*/ 1072 w 2279"/>
                <a:gd name="T15" fmla="*/ 41 h 1247"/>
                <a:gd name="T16" fmla="*/ 1047 w 2279"/>
                <a:gd name="T17" fmla="*/ 0 h 1247"/>
                <a:gd name="T18" fmla="*/ 1066 w 2279"/>
                <a:gd name="T19" fmla="*/ 9 h 1247"/>
                <a:gd name="T20" fmla="*/ 2257 w 2279"/>
                <a:gd name="T21" fmla="*/ 612 h 1247"/>
                <a:gd name="T22" fmla="*/ 2279 w 2279"/>
                <a:gd name="T23" fmla="*/ 624 h 1247"/>
                <a:gd name="T24" fmla="*/ 2257 w 2279"/>
                <a:gd name="T25" fmla="*/ 635 h 1247"/>
                <a:gd name="T26" fmla="*/ 1066 w 2279"/>
                <a:gd name="T27" fmla="*/ 1238 h 1247"/>
                <a:gd name="T28" fmla="*/ 1047 w 2279"/>
                <a:gd name="T29" fmla="*/ 1247 h 1247"/>
                <a:gd name="T30" fmla="*/ 1047 w 2279"/>
                <a:gd name="T31" fmla="*/ 1001 h 1247"/>
                <a:gd name="T32" fmla="*/ 0 w 2279"/>
                <a:gd name="T33" fmla="*/ 1001 h 1247"/>
                <a:gd name="T34" fmla="*/ 0 w 2279"/>
                <a:gd name="T35" fmla="*/ 247 h 1247"/>
                <a:gd name="T36" fmla="*/ 1047 w 2279"/>
                <a:gd name="T37" fmla="*/ 247 h 1247"/>
                <a:gd name="T38" fmla="*/ 1047 w 2279"/>
                <a:gd name="T3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9" h="1247">
                  <a:moveTo>
                    <a:pt x="1072" y="41"/>
                  </a:moveTo>
                  <a:lnTo>
                    <a:pt x="1072" y="273"/>
                  </a:lnTo>
                  <a:lnTo>
                    <a:pt x="25" y="273"/>
                  </a:lnTo>
                  <a:lnTo>
                    <a:pt x="25" y="975"/>
                  </a:lnTo>
                  <a:lnTo>
                    <a:pt x="1072" y="975"/>
                  </a:lnTo>
                  <a:lnTo>
                    <a:pt x="1072" y="1207"/>
                  </a:lnTo>
                  <a:lnTo>
                    <a:pt x="2223" y="624"/>
                  </a:lnTo>
                  <a:lnTo>
                    <a:pt x="1072" y="41"/>
                  </a:lnTo>
                  <a:close/>
                  <a:moveTo>
                    <a:pt x="1047" y="0"/>
                  </a:moveTo>
                  <a:lnTo>
                    <a:pt x="1066" y="9"/>
                  </a:lnTo>
                  <a:lnTo>
                    <a:pt x="2257" y="612"/>
                  </a:lnTo>
                  <a:lnTo>
                    <a:pt x="2279" y="624"/>
                  </a:lnTo>
                  <a:lnTo>
                    <a:pt x="2257" y="635"/>
                  </a:lnTo>
                  <a:lnTo>
                    <a:pt x="1066" y="1238"/>
                  </a:lnTo>
                  <a:lnTo>
                    <a:pt x="1047" y="1247"/>
                  </a:lnTo>
                  <a:lnTo>
                    <a:pt x="1047" y="1001"/>
                  </a:lnTo>
                  <a:lnTo>
                    <a:pt x="0" y="1001"/>
                  </a:lnTo>
                  <a:lnTo>
                    <a:pt x="0" y="247"/>
                  </a:lnTo>
                  <a:lnTo>
                    <a:pt x="1047" y="247"/>
                  </a:lnTo>
                  <a:lnTo>
                    <a:pt x="10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 name="Freeform 298"/>
            <p:cNvSpPr>
              <a:spLocks noEditPoints="1"/>
            </p:cNvSpPr>
            <p:nvPr/>
          </p:nvSpPr>
          <p:spPr bwMode="auto">
            <a:xfrm>
              <a:off x="-2809" y="2626"/>
              <a:ext cx="775" cy="1551"/>
            </a:xfrm>
            <a:custGeom>
              <a:avLst/>
              <a:gdLst>
                <a:gd name="T0" fmla="*/ 68 w 1550"/>
                <a:gd name="T1" fmla="*/ 1861 h 3101"/>
                <a:gd name="T2" fmla="*/ 68 w 1550"/>
                <a:gd name="T3" fmla="*/ 2848 h 3101"/>
                <a:gd name="T4" fmla="*/ 930 w 1550"/>
                <a:gd name="T5" fmla="*/ 3007 h 3101"/>
                <a:gd name="T6" fmla="*/ 939 w 1550"/>
                <a:gd name="T7" fmla="*/ 1909 h 3101"/>
                <a:gd name="T8" fmla="*/ 68 w 1550"/>
                <a:gd name="T9" fmla="*/ 1861 h 3101"/>
                <a:gd name="T10" fmla="*/ 68 w 1550"/>
                <a:gd name="T11" fmla="*/ 1591 h 3101"/>
                <a:gd name="T12" fmla="*/ 68 w 1550"/>
                <a:gd name="T13" fmla="*/ 1790 h 3101"/>
                <a:gd name="T14" fmla="*/ 939 w 1550"/>
                <a:gd name="T15" fmla="*/ 1832 h 3101"/>
                <a:gd name="T16" fmla="*/ 939 w 1550"/>
                <a:gd name="T17" fmla="*/ 1607 h 3101"/>
                <a:gd name="T18" fmla="*/ 68 w 1550"/>
                <a:gd name="T19" fmla="*/ 1591 h 3101"/>
                <a:gd name="T20" fmla="*/ 942 w 1550"/>
                <a:gd name="T21" fmla="*/ 1303 h 3101"/>
                <a:gd name="T22" fmla="*/ 72 w 1550"/>
                <a:gd name="T23" fmla="*/ 1316 h 3101"/>
                <a:gd name="T24" fmla="*/ 68 w 1550"/>
                <a:gd name="T25" fmla="*/ 1519 h 3101"/>
                <a:gd name="T26" fmla="*/ 942 w 1550"/>
                <a:gd name="T27" fmla="*/ 1532 h 3101"/>
                <a:gd name="T28" fmla="*/ 942 w 1550"/>
                <a:gd name="T29" fmla="*/ 1303 h 3101"/>
                <a:gd name="T30" fmla="*/ 946 w 1550"/>
                <a:gd name="T31" fmla="*/ 1003 h 3101"/>
                <a:gd name="T32" fmla="*/ 72 w 1550"/>
                <a:gd name="T33" fmla="*/ 1045 h 3101"/>
                <a:gd name="T34" fmla="*/ 72 w 1550"/>
                <a:gd name="T35" fmla="*/ 1248 h 3101"/>
                <a:gd name="T36" fmla="*/ 942 w 1550"/>
                <a:gd name="T37" fmla="*/ 1226 h 3101"/>
                <a:gd name="T38" fmla="*/ 946 w 1550"/>
                <a:gd name="T39" fmla="*/ 1003 h 3101"/>
                <a:gd name="T40" fmla="*/ 946 w 1550"/>
                <a:gd name="T41" fmla="*/ 699 h 3101"/>
                <a:gd name="T42" fmla="*/ 72 w 1550"/>
                <a:gd name="T43" fmla="*/ 774 h 3101"/>
                <a:gd name="T44" fmla="*/ 72 w 1550"/>
                <a:gd name="T45" fmla="*/ 977 h 3101"/>
                <a:gd name="T46" fmla="*/ 946 w 1550"/>
                <a:gd name="T47" fmla="*/ 926 h 3101"/>
                <a:gd name="T48" fmla="*/ 946 w 1550"/>
                <a:gd name="T49" fmla="*/ 699 h 3101"/>
                <a:gd name="T50" fmla="*/ 946 w 1550"/>
                <a:gd name="T51" fmla="*/ 399 h 3101"/>
                <a:gd name="T52" fmla="*/ 77 w 1550"/>
                <a:gd name="T53" fmla="*/ 503 h 3101"/>
                <a:gd name="T54" fmla="*/ 77 w 1550"/>
                <a:gd name="T55" fmla="*/ 706 h 3101"/>
                <a:gd name="T56" fmla="*/ 946 w 1550"/>
                <a:gd name="T57" fmla="*/ 622 h 3101"/>
                <a:gd name="T58" fmla="*/ 946 w 1550"/>
                <a:gd name="T59" fmla="*/ 399 h 3101"/>
                <a:gd name="T60" fmla="*/ 951 w 1550"/>
                <a:gd name="T61" fmla="*/ 93 h 3101"/>
                <a:gd name="T62" fmla="*/ 77 w 1550"/>
                <a:gd name="T63" fmla="*/ 229 h 3101"/>
                <a:gd name="T64" fmla="*/ 77 w 1550"/>
                <a:gd name="T65" fmla="*/ 432 h 3101"/>
                <a:gd name="T66" fmla="*/ 946 w 1550"/>
                <a:gd name="T67" fmla="*/ 318 h 3101"/>
                <a:gd name="T68" fmla="*/ 951 w 1550"/>
                <a:gd name="T69" fmla="*/ 93 h 3101"/>
                <a:gd name="T70" fmla="*/ 1036 w 1550"/>
                <a:gd name="T71" fmla="*/ 0 h 3101"/>
                <a:gd name="T72" fmla="*/ 1550 w 1550"/>
                <a:gd name="T73" fmla="*/ 225 h 3101"/>
                <a:gd name="T74" fmla="*/ 1534 w 1550"/>
                <a:gd name="T75" fmla="*/ 2839 h 3101"/>
                <a:gd name="T76" fmla="*/ 1014 w 1550"/>
                <a:gd name="T77" fmla="*/ 3101 h 3101"/>
                <a:gd name="T78" fmla="*/ 0 w 1550"/>
                <a:gd name="T79" fmla="*/ 2903 h 3101"/>
                <a:gd name="T80" fmla="*/ 9 w 1550"/>
                <a:gd name="T81" fmla="*/ 170 h 3101"/>
                <a:gd name="T82" fmla="*/ 1036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8" y="1861"/>
                  </a:moveTo>
                  <a:lnTo>
                    <a:pt x="68" y="2848"/>
                  </a:lnTo>
                  <a:lnTo>
                    <a:pt x="930" y="3007"/>
                  </a:lnTo>
                  <a:lnTo>
                    <a:pt x="939" y="1909"/>
                  </a:lnTo>
                  <a:lnTo>
                    <a:pt x="68" y="1861"/>
                  </a:lnTo>
                  <a:close/>
                  <a:moveTo>
                    <a:pt x="68" y="1591"/>
                  </a:moveTo>
                  <a:lnTo>
                    <a:pt x="68" y="1790"/>
                  </a:lnTo>
                  <a:lnTo>
                    <a:pt x="939" y="1832"/>
                  </a:lnTo>
                  <a:lnTo>
                    <a:pt x="939" y="1607"/>
                  </a:lnTo>
                  <a:lnTo>
                    <a:pt x="68" y="1591"/>
                  </a:lnTo>
                  <a:close/>
                  <a:moveTo>
                    <a:pt x="942" y="1303"/>
                  </a:moveTo>
                  <a:lnTo>
                    <a:pt x="72" y="1316"/>
                  </a:lnTo>
                  <a:lnTo>
                    <a:pt x="68" y="1519"/>
                  </a:lnTo>
                  <a:lnTo>
                    <a:pt x="942" y="1532"/>
                  </a:lnTo>
                  <a:lnTo>
                    <a:pt x="942" y="1303"/>
                  </a:lnTo>
                  <a:close/>
                  <a:moveTo>
                    <a:pt x="946" y="1003"/>
                  </a:moveTo>
                  <a:lnTo>
                    <a:pt x="72" y="1045"/>
                  </a:lnTo>
                  <a:lnTo>
                    <a:pt x="72" y="1248"/>
                  </a:lnTo>
                  <a:lnTo>
                    <a:pt x="942" y="1226"/>
                  </a:lnTo>
                  <a:lnTo>
                    <a:pt x="946" y="1003"/>
                  </a:lnTo>
                  <a:close/>
                  <a:moveTo>
                    <a:pt x="946" y="699"/>
                  </a:moveTo>
                  <a:lnTo>
                    <a:pt x="72" y="774"/>
                  </a:lnTo>
                  <a:lnTo>
                    <a:pt x="72" y="977"/>
                  </a:lnTo>
                  <a:lnTo>
                    <a:pt x="946" y="926"/>
                  </a:lnTo>
                  <a:lnTo>
                    <a:pt x="946" y="699"/>
                  </a:lnTo>
                  <a:close/>
                  <a:moveTo>
                    <a:pt x="946" y="399"/>
                  </a:moveTo>
                  <a:lnTo>
                    <a:pt x="77" y="503"/>
                  </a:lnTo>
                  <a:lnTo>
                    <a:pt x="77" y="706"/>
                  </a:lnTo>
                  <a:lnTo>
                    <a:pt x="946" y="622"/>
                  </a:lnTo>
                  <a:lnTo>
                    <a:pt x="946" y="399"/>
                  </a:lnTo>
                  <a:close/>
                  <a:moveTo>
                    <a:pt x="951" y="93"/>
                  </a:moveTo>
                  <a:lnTo>
                    <a:pt x="77" y="229"/>
                  </a:lnTo>
                  <a:lnTo>
                    <a:pt x="77" y="432"/>
                  </a:lnTo>
                  <a:lnTo>
                    <a:pt x="946" y="318"/>
                  </a:lnTo>
                  <a:lnTo>
                    <a:pt x="951" y="93"/>
                  </a:lnTo>
                  <a:close/>
                  <a:moveTo>
                    <a:pt x="1036" y="0"/>
                  </a:moveTo>
                  <a:lnTo>
                    <a:pt x="1550" y="225"/>
                  </a:lnTo>
                  <a:lnTo>
                    <a:pt x="1534" y="2839"/>
                  </a:lnTo>
                  <a:lnTo>
                    <a:pt x="1014" y="3101"/>
                  </a:lnTo>
                  <a:lnTo>
                    <a:pt x="0" y="2903"/>
                  </a:lnTo>
                  <a:lnTo>
                    <a:pt x="9" y="170"/>
                  </a:lnTo>
                  <a:lnTo>
                    <a:pt x="10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74" name="Group 4"/>
          <p:cNvGrpSpPr>
            <a:grpSpLocks noChangeAspect="1"/>
          </p:cNvGrpSpPr>
          <p:nvPr/>
        </p:nvGrpSpPr>
        <p:grpSpPr bwMode="auto">
          <a:xfrm>
            <a:off x="4612515" y="2263515"/>
            <a:ext cx="579146" cy="644577"/>
            <a:chOff x="212" y="877"/>
            <a:chExt cx="1726" cy="1921"/>
          </a:xfrm>
        </p:grpSpPr>
        <p:grpSp>
          <p:nvGrpSpPr>
            <p:cNvPr id="75" name="Group 205"/>
            <p:cNvGrpSpPr>
              <a:grpSpLocks/>
            </p:cNvGrpSpPr>
            <p:nvPr/>
          </p:nvGrpSpPr>
          <p:grpSpPr bwMode="auto">
            <a:xfrm>
              <a:off x="763" y="877"/>
              <a:ext cx="1175" cy="1737"/>
              <a:chOff x="763" y="877"/>
              <a:chExt cx="1175" cy="1737"/>
            </a:xfrm>
          </p:grpSpPr>
          <p:sp>
            <p:nvSpPr>
              <p:cNvPr id="422" name="Freeform 6"/>
              <p:cNvSpPr>
                <a:spLocks noEditPoints="1"/>
              </p:cNvSpPr>
              <p:nvPr/>
            </p:nvSpPr>
            <p:spPr bwMode="auto">
              <a:xfrm>
                <a:off x="763" y="877"/>
                <a:ext cx="1175" cy="1737"/>
              </a:xfrm>
              <a:custGeom>
                <a:avLst/>
                <a:gdLst>
                  <a:gd name="T0" fmla="*/ 250 w 2350"/>
                  <a:gd name="T1" fmla="*/ 3304 h 3475"/>
                  <a:gd name="T2" fmla="*/ 975 w 2350"/>
                  <a:gd name="T3" fmla="*/ 3380 h 3475"/>
                  <a:gd name="T4" fmla="*/ 1822 w 2350"/>
                  <a:gd name="T5" fmla="*/ 3350 h 3475"/>
                  <a:gd name="T6" fmla="*/ 2312 w 2350"/>
                  <a:gd name="T7" fmla="*/ 3230 h 3475"/>
                  <a:gd name="T8" fmla="*/ 2248 w 2350"/>
                  <a:gd name="T9" fmla="*/ 3355 h 3475"/>
                  <a:gd name="T10" fmla="*/ 1654 w 2350"/>
                  <a:gd name="T11" fmla="*/ 3457 h 3475"/>
                  <a:gd name="T12" fmla="*/ 786 w 2350"/>
                  <a:gd name="T13" fmla="*/ 3463 h 3475"/>
                  <a:gd name="T14" fmla="*/ 145 w 2350"/>
                  <a:gd name="T15" fmla="*/ 3369 h 3475"/>
                  <a:gd name="T16" fmla="*/ 5 w 2350"/>
                  <a:gd name="T17" fmla="*/ 2319 h 3475"/>
                  <a:gd name="T18" fmla="*/ 379 w 2350"/>
                  <a:gd name="T19" fmla="*/ 2451 h 3475"/>
                  <a:gd name="T20" fmla="*/ 1176 w 2350"/>
                  <a:gd name="T21" fmla="*/ 2505 h 3475"/>
                  <a:gd name="T22" fmla="*/ 1971 w 2350"/>
                  <a:gd name="T23" fmla="*/ 2451 h 3475"/>
                  <a:gd name="T24" fmla="*/ 2346 w 2350"/>
                  <a:gd name="T25" fmla="*/ 2319 h 3475"/>
                  <a:gd name="T26" fmla="*/ 2350 w 2350"/>
                  <a:gd name="T27" fmla="*/ 2353 h 3475"/>
                  <a:gd name="T28" fmla="*/ 2346 w 2350"/>
                  <a:gd name="T29" fmla="*/ 2963 h 3475"/>
                  <a:gd name="T30" fmla="*/ 2251 w 2350"/>
                  <a:gd name="T31" fmla="*/ 3138 h 3475"/>
                  <a:gd name="T32" fmla="*/ 1673 w 2350"/>
                  <a:gd name="T33" fmla="*/ 3276 h 3475"/>
                  <a:gd name="T34" fmla="*/ 771 w 2350"/>
                  <a:gd name="T35" fmla="*/ 3282 h 3475"/>
                  <a:gd name="T36" fmla="*/ 121 w 2350"/>
                  <a:gd name="T37" fmla="*/ 3181 h 3475"/>
                  <a:gd name="T38" fmla="*/ 96 w 2350"/>
                  <a:gd name="T39" fmla="*/ 3132 h 3475"/>
                  <a:gd name="T40" fmla="*/ 0 w 2350"/>
                  <a:gd name="T41" fmla="*/ 2930 h 3475"/>
                  <a:gd name="T42" fmla="*/ 67 w 2350"/>
                  <a:gd name="T43" fmla="*/ 1487 h 3475"/>
                  <a:gd name="T44" fmla="*/ 610 w 2350"/>
                  <a:gd name="T45" fmla="*/ 1598 h 3475"/>
                  <a:gd name="T46" fmla="*/ 1472 w 2350"/>
                  <a:gd name="T47" fmla="*/ 1616 h 3475"/>
                  <a:gd name="T48" fmla="*/ 2156 w 2350"/>
                  <a:gd name="T49" fmla="*/ 1531 h 3475"/>
                  <a:gd name="T50" fmla="*/ 2350 w 2350"/>
                  <a:gd name="T51" fmla="*/ 1420 h 3475"/>
                  <a:gd name="T52" fmla="*/ 2350 w 2350"/>
                  <a:gd name="T53" fmla="*/ 1542 h 3475"/>
                  <a:gd name="T54" fmla="*/ 2332 w 2350"/>
                  <a:gd name="T55" fmla="*/ 2107 h 3475"/>
                  <a:gd name="T56" fmla="*/ 2125 w 2350"/>
                  <a:gd name="T57" fmla="*/ 2329 h 3475"/>
                  <a:gd name="T58" fmla="*/ 1383 w 2350"/>
                  <a:gd name="T59" fmla="*/ 2410 h 3475"/>
                  <a:gd name="T60" fmla="*/ 506 w 2350"/>
                  <a:gd name="T61" fmla="*/ 2376 h 3475"/>
                  <a:gd name="T62" fmla="*/ 121 w 2350"/>
                  <a:gd name="T63" fmla="*/ 2297 h 3475"/>
                  <a:gd name="T64" fmla="*/ 60 w 2350"/>
                  <a:gd name="T65" fmla="*/ 2183 h 3475"/>
                  <a:gd name="T66" fmla="*/ 0 w 2350"/>
                  <a:gd name="T67" fmla="*/ 1951 h 3475"/>
                  <a:gd name="T68" fmla="*/ 195 w 2350"/>
                  <a:gd name="T69" fmla="*/ 558 h 3475"/>
                  <a:gd name="T70" fmla="*/ 878 w 2350"/>
                  <a:gd name="T71" fmla="*/ 643 h 3475"/>
                  <a:gd name="T72" fmla="*/ 1740 w 2350"/>
                  <a:gd name="T73" fmla="*/ 624 h 3475"/>
                  <a:gd name="T74" fmla="*/ 2284 w 2350"/>
                  <a:gd name="T75" fmla="*/ 512 h 3475"/>
                  <a:gd name="T76" fmla="*/ 2350 w 2350"/>
                  <a:gd name="T77" fmla="*/ 565 h 3475"/>
                  <a:gd name="T78" fmla="*/ 2350 w 2350"/>
                  <a:gd name="T79" fmla="*/ 1191 h 3475"/>
                  <a:gd name="T80" fmla="*/ 2324 w 2350"/>
                  <a:gd name="T81" fmla="*/ 1240 h 3475"/>
                  <a:gd name="T82" fmla="*/ 2065 w 2350"/>
                  <a:gd name="T83" fmla="*/ 1460 h 3475"/>
                  <a:gd name="T84" fmla="*/ 1281 w 2350"/>
                  <a:gd name="T85" fmla="*/ 1531 h 3475"/>
                  <a:gd name="T86" fmla="*/ 427 w 2350"/>
                  <a:gd name="T87" fmla="*/ 1485 h 3475"/>
                  <a:gd name="T88" fmla="*/ 119 w 2350"/>
                  <a:gd name="T89" fmla="*/ 1412 h 3475"/>
                  <a:gd name="T90" fmla="*/ 43 w 2350"/>
                  <a:gd name="T91" fmla="*/ 1269 h 3475"/>
                  <a:gd name="T92" fmla="*/ 0 w 2350"/>
                  <a:gd name="T93" fmla="*/ 846 h 3475"/>
                  <a:gd name="T94" fmla="*/ 1620 w 2350"/>
                  <a:gd name="T95" fmla="*/ 32 h 3475"/>
                  <a:gd name="T96" fmla="*/ 1803 w 2350"/>
                  <a:gd name="T97" fmla="*/ 111 h 3475"/>
                  <a:gd name="T98" fmla="*/ 2072 w 2350"/>
                  <a:gd name="T99" fmla="*/ 223 h 3475"/>
                  <a:gd name="T100" fmla="*/ 2350 w 2350"/>
                  <a:gd name="T101" fmla="*/ 356 h 3475"/>
                  <a:gd name="T102" fmla="*/ 2039 w 2350"/>
                  <a:gd name="T103" fmla="*/ 492 h 3475"/>
                  <a:gd name="T104" fmla="*/ 1276 w 2350"/>
                  <a:gd name="T105" fmla="*/ 558 h 3475"/>
                  <a:gd name="T106" fmla="*/ 451 w 2350"/>
                  <a:gd name="T107" fmla="*/ 516 h 3475"/>
                  <a:gd name="T108" fmla="*/ 18 w 2350"/>
                  <a:gd name="T109" fmla="*/ 390 h 3475"/>
                  <a:gd name="T110" fmla="*/ 174 w 2350"/>
                  <a:gd name="T111" fmla="*/ 248 h 3475"/>
                  <a:gd name="T112" fmla="*/ 563 w 2350"/>
                  <a:gd name="T113" fmla="*/ 84 h 3475"/>
                  <a:gd name="T114" fmla="*/ 964 w 2350"/>
                  <a:gd name="T115" fmla="*/ 7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0" h="3475">
                    <a:moveTo>
                      <a:pt x="0" y="3177"/>
                    </a:moveTo>
                    <a:lnTo>
                      <a:pt x="5" y="3195"/>
                    </a:lnTo>
                    <a:lnTo>
                      <a:pt x="18" y="3212"/>
                    </a:lnTo>
                    <a:lnTo>
                      <a:pt x="39" y="3230"/>
                    </a:lnTo>
                    <a:lnTo>
                      <a:pt x="67" y="3246"/>
                    </a:lnTo>
                    <a:lnTo>
                      <a:pt x="103" y="3261"/>
                    </a:lnTo>
                    <a:lnTo>
                      <a:pt x="145" y="3276"/>
                    </a:lnTo>
                    <a:lnTo>
                      <a:pt x="195" y="3292"/>
                    </a:lnTo>
                    <a:lnTo>
                      <a:pt x="250" y="3304"/>
                    </a:lnTo>
                    <a:lnTo>
                      <a:pt x="311" y="3317"/>
                    </a:lnTo>
                    <a:lnTo>
                      <a:pt x="379" y="3329"/>
                    </a:lnTo>
                    <a:lnTo>
                      <a:pt x="451" y="3339"/>
                    </a:lnTo>
                    <a:lnTo>
                      <a:pt x="528" y="3350"/>
                    </a:lnTo>
                    <a:lnTo>
                      <a:pt x="610" y="3358"/>
                    </a:lnTo>
                    <a:lnTo>
                      <a:pt x="696" y="3365"/>
                    </a:lnTo>
                    <a:lnTo>
                      <a:pt x="786" y="3372"/>
                    </a:lnTo>
                    <a:lnTo>
                      <a:pt x="878" y="3377"/>
                    </a:lnTo>
                    <a:lnTo>
                      <a:pt x="975" y="3380"/>
                    </a:lnTo>
                    <a:lnTo>
                      <a:pt x="1074" y="3383"/>
                    </a:lnTo>
                    <a:lnTo>
                      <a:pt x="1176" y="3384"/>
                    </a:lnTo>
                    <a:lnTo>
                      <a:pt x="1276" y="3383"/>
                    </a:lnTo>
                    <a:lnTo>
                      <a:pt x="1375" y="3380"/>
                    </a:lnTo>
                    <a:lnTo>
                      <a:pt x="1472" y="3377"/>
                    </a:lnTo>
                    <a:lnTo>
                      <a:pt x="1564" y="3372"/>
                    </a:lnTo>
                    <a:lnTo>
                      <a:pt x="1654" y="3365"/>
                    </a:lnTo>
                    <a:lnTo>
                      <a:pt x="1740" y="3358"/>
                    </a:lnTo>
                    <a:lnTo>
                      <a:pt x="1822" y="3350"/>
                    </a:lnTo>
                    <a:lnTo>
                      <a:pt x="1899" y="3339"/>
                    </a:lnTo>
                    <a:lnTo>
                      <a:pt x="1971" y="3329"/>
                    </a:lnTo>
                    <a:lnTo>
                      <a:pt x="2039" y="3317"/>
                    </a:lnTo>
                    <a:lnTo>
                      <a:pt x="2101" y="3304"/>
                    </a:lnTo>
                    <a:lnTo>
                      <a:pt x="2156" y="3292"/>
                    </a:lnTo>
                    <a:lnTo>
                      <a:pt x="2206" y="3276"/>
                    </a:lnTo>
                    <a:lnTo>
                      <a:pt x="2248" y="3261"/>
                    </a:lnTo>
                    <a:lnTo>
                      <a:pt x="2284" y="3246"/>
                    </a:lnTo>
                    <a:lnTo>
                      <a:pt x="2312" y="3230"/>
                    </a:lnTo>
                    <a:lnTo>
                      <a:pt x="2333" y="3212"/>
                    </a:lnTo>
                    <a:lnTo>
                      <a:pt x="2346" y="3195"/>
                    </a:lnTo>
                    <a:lnTo>
                      <a:pt x="2350" y="3177"/>
                    </a:lnTo>
                    <a:lnTo>
                      <a:pt x="2350" y="3272"/>
                    </a:lnTo>
                    <a:lnTo>
                      <a:pt x="2346" y="3289"/>
                    </a:lnTo>
                    <a:lnTo>
                      <a:pt x="2333" y="3307"/>
                    </a:lnTo>
                    <a:lnTo>
                      <a:pt x="2312" y="3323"/>
                    </a:lnTo>
                    <a:lnTo>
                      <a:pt x="2284" y="3339"/>
                    </a:lnTo>
                    <a:lnTo>
                      <a:pt x="2248" y="3355"/>
                    </a:lnTo>
                    <a:lnTo>
                      <a:pt x="2206" y="3369"/>
                    </a:lnTo>
                    <a:lnTo>
                      <a:pt x="2156" y="3384"/>
                    </a:lnTo>
                    <a:lnTo>
                      <a:pt x="2101" y="3396"/>
                    </a:lnTo>
                    <a:lnTo>
                      <a:pt x="2039" y="3409"/>
                    </a:lnTo>
                    <a:lnTo>
                      <a:pt x="1971" y="3421"/>
                    </a:lnTo>
                    <a:lnTo>
                      <a:pt x="1899" y="3431"/>
                    </a:lnTo>
                    <a:lnTo>
                      <a:pt x="1822" y="3441"/>
                    </a:lnTo>
                    <a:lnTo>
                      <a:pt x="1740" y="3449"/>
                    </a:lnTo>
                    <a:lnTo>
                      <a:pt x="1654" y="3457"/>
                    </a:lnTo>
                    <a:lnTo>
                      <a:pt x="1564" y="3463"/>
                    </a:lnTo>
                    <a:lnTo>
                      <a:pt x="1472" y="3468"/>
                    </a:lnTo>
                    <a:lnTo>
                      <a:pt x="1375" y="3471"/>
                    </a:lnTo>
                    <a:lnTo>
                      <a:pt x="1276" y="3473"/>
                    </a:lnTo>
                    <a:lnTo>
                      <a:pt x="1176" y="3475"/>
                    </a:lnTo>
                    <a:lnTo>
                      <a:pt x="1074" y="3473"/>
                    </a:lnTo>
                    <a:lnTo>
                      <a:pt x="975" y="3471"/>
                    </a:lnTo>
                    <a:lnTo>
                      <a:pt x="878" y="3468"/>
                    </a:lnTo>
                    <a:lnTo>
                      <a:pt x="786" y="3463"/>
                    </a:lnTo>
                    <a:lnTo>
                      <a:pt x="696" y="3457"/>
                    </a:lnTo>
                    <a:lnTo>
                      <a:pt x="610" y="3449"/>
                    </a:lnTo>
                    <a:lnTo>
                      <a:pt x="528" y="3441"/>
                    </a:lnTo>
                    <a:lnTo>
                      <a:pt x="451" y="3431"/>
                    </a:lnTo>
                    <a:lnTo>
                      <a:pt x="379" y="3421"/>
                    </a:lnTo>
                    <a:lnTo>
                      <a:pt x="311" y="3409"/>
                    </a:lnTo>
                    <a:lnTo>
                      <a:pt x="250" y="3396"/>
                    </a:lnTo>
                    <a:lnTo>
                      <a:pt x="195" y="3384"/>
                    </a:lnTo>
                    <a:lnTo>
                      <a:pt x="145" y="3369"/>
                    </a:lnTo>
                    <a:lnTo>
                      <a:pt x="103" y="3355"/>
                    </a:lnTo>
                    <a:lnTo>
                      <a:pt x="67" y="3339"/>
                    </a:lnTo>
                    <a:lnTo>
                      <a:pt x="39" y="3323"/>
                    </a:lnTo>
                    <a:lnTo>
                      <a:pt x="18" y="3307"/>
                    </a:lnTo>
                    <a:lnTo>
                      <a:pt x="5" y="3289"/>
                    </a:lnTo>
                    <a:lnTo>
                      <a:pt x="0" y="3272"/>
                    </a:lnTo>
                    <a:lnTo>
                      <a:pt x="0" y="3177"/>
                    </a:lnTo>
                    <a:close/>
                    <a:moveTo>
                      <a:pt x="0" y="2302"/>
                    </a:moveTo>
                    <a:lnTo>
                      <a:pt x="5" y="2319"/>
                    </a:lnTo>
                    <a:lnTo>
                      <a:pt x="18" y="2337"/>
                    </a:lnTo>
                    <a:lnTo>
                      <a:pt x="39" y="2353"/>
                    </a:lnTo>
                    <a:lnTo>
                      <a:pt x="67" y="2369"/>
                    </a:lnTo>
                    <a:lnTo>
                      <a:pt x="103" y="2385"/>
                    </a:lnTo>
                    <a:lnTo>
                      <a:pt x="145" y="2400"/>
                    </a:lnTo>
                    <a:lnTo>
                      <a:pt x="195" y="2414"/>
                    </a:lnTo>
                    <a:lnTo>
                      <a:pt x="250" y="2427"/>
                    </a:lnTo>
                    <a:lnTo>
                      <a:pt x="311" y="2439"/>
                    </a:lnTo>
                    <a:lnTo>
                      <a:pt x="379" y="2451"/>
                    </a:lnTo>
                    <a:lnTo>
                      <a:pt x="451" y="2462"/>
                    </a:lnTo>
                    <a:lnTo>
                      <a:pt x="528" y="2471"/>
                    </a:lnTo>
                    <a:lnTo>
                      <a:pt x="610" y="2480"/>
                    </a:lnTo>
                    <a:lnTo>
                      <a:pt x="696" y="2487"/>
                    </a:lnTo>
                    <a:lnTo>
                      <a:pt x="786" y="2493"/>
                    </a:lnTo>
                    <a:lnTo>
                      <a:pt x="878" y="2498"/>
                    </a:lnTo>
                    <a:lnTo>
                      <a:pt x="975" y="2502"/>
                    </a:lnTo>
                    <a:lnTo>
                      <a:pt x="1074" y="2503"/>
                    </a:lnTo>
                    <a:lnTo>
                      <a:pt x="1176" y="2505"/>
                    </a:lnTo>
                    <a:lnTo>
                      <a:pt x="1276" y="2503"/>
                    </a:lnTo>
                    <a:lnTo>
                      <a:pt x="1375" y="2502"/>
                    </a:lnTo>
                    <a:lnTo>
                      <a:pt x="1472" y="2498"/>
                    </a:lnTo>
                    <a:lnTo>
                      <a:pt x="1564" y="2493"/>
                    </a:lnTo>
                    <a:lnTo>
                      <a:pt x="1654" y="2487"/>
                    </a:lnTo>
                    <a:lnTo>
                      <a:pt x="1740" y="2480"/>
                    </a:lnTo>
                    <a:lnTo>
                      <a:pt x="1822" y="2471"/>
                    </a:lnTo>
                    <a:lnTo>
                      <a:pt x="1899" y="2462"/>
                    </a:lnTo>
                    <a:lnTo>
                      <a:pt x="1971" y="2451"/>
                    </a:lnTo>
                    <a:lnTo>
                      <a:pt x="2039" y="2439"/>
                    </a:lnTo>
                    <a:lnTo>
                      <a:pt x="2101" y="2427"/>
                    </a:lnTo>
                    <a:lnTo>
                      <a:pt x="2156" y="2414"/>
                    </a:lnTo>
                    <a:lnTo>
                      <a:pt x="2206" y="2400"/>
                    </a:lnTo>
                    <a:lnTo>
                      <a:pt x="2248" y="2385"/>
                    </a:lnTo>
                    <a:lnTo>
                      <a:pt x="2284" y="2369"/>
                    </a:lnTo>
                    <a:lnTo>
                      <a:pt x="2312" y="2353"/>
                    </a:lnTo>
                    <a:lnTo>
                      <a:pt x="2333" y="2337"/>
                    </a:lnTo>
                    <a:lnTo>
                      <a:pt x="2346" y="2319"/>
                    </a:lnTo>
                    <a:lnTo>
                      <a:pt x="2350" y="2302"/>
                    </a:lnTo>
                    <a:lnTo>
                      <a:pt x="2350" y="2302"/>
                    </a:lnTo>
                    <a:lnTo>
                      <a:pt x="2350" y="2303"/>
                    </a:lnTo>
                    <a:lnTo>
                      <a:pt x="2350" y="2304"/>
                    </a:lnTo>
                    <a:lnTo>
                      <a:pt x="2350" y="2311"/>
                    </a:lnTo>
                    <a:lnTo>
                      <a:pt x="2350" y="2317"/>
                    </a:lnTo>
                    <a:lnTo>
                      <a:pt x="2350" y="2326"/>
                    </a:lnTo>
                    <a:lnTo>
                      <a:pt x="2350" y="2338"/>
                    </a:lnTo>
                    <a:lnTo>
                      <a:pt x="2350" y="2353"/>
                    </a:lnTo>
                    <a:lnTo>
                      <a:pt x="2350" y="2373"/>
                    </a:lnTo>
                    <a:lnTo>
                      <a:pt x="2350" y="2396"/>
                    </a:lnTo>
                    <a:lnTo>
                      <a:pt x="2350" y="2424"/>
                    </a:lnTo>
                    <a:lnTo>
                      <a:pt x="2350" y="2955"/>
                    </a:lnTo>
                    <a:lnTo>
                      <a:pt x="2350" y="2955"/>
                    </a:lnTo>
                    <a:lnTo>
                      <a:pt x="2350" y="2955"/>
                    </a:lnTo>
                    <a:lnTo>
                      <a:pt x="2349" y="2956"/>
                    </a:lnTo>
                    <a:lnTo>
                      <a:pt x="2348" y="2958"/>
                    </a:lnTo>
                    <a:lnTo>
                      <a:pt x="2346" y="2963"/>
                    </a:lnTo>
                    <a:lnTo>
                      <a:pt x="2342" y="2969"/>
                    </a:lnTo>
                    <a:lnTo>
                      <a:pt x="2338" y="2977"/>
                    </a:lnTo>
                    <a:lnTo>
                      <a:pt x="2332" y="2988"/>
                    </a:lnTo>
                    <a:lnTo>
                      <a:pt x="2324" y="3002"/>
                    </a:lnTo>
                    <a:lnTo>
                      <a:pt x="2314" y="3021"/>
                    </a:lnTo>
                    <a:lnTo>
                      <a:pt x="2303" y="3043"/>
                    </a:lnTo>
                    <a:lnTo>
                      <a:pt x="2289" y="3070"/>
                    </a:lnTo>
                    <a:lnTo>
                      <a:pt x="2271" y="3102"/>
                    </a:lnTo>
                    <a:lnTo>
                      <a:pt x="2251" y="3138"/>
                    </a:lnTo>
                    <a:lnTo>
                      <a:pt x="2229" y="3181"/>
                    </a:lnTo>
                    <a:lnTo>
                      <a:pt x="2181" y="3196"/>
                    </a:lnTo>
                    <a:lnTo>
                      <a:pt x="2125" y="3210"/>
                    </a:lnTo>
                    <a:lnTo>
                      <a:pt x="2065" y="3224"/>
                    </a:lnTo>
                    <a:lnTo>
                      <a:pt x="1997" y="3237"/>
                    </a:lnTo>
                    <a:lnTo>
                      <a:pt x="1923" y="3248"/>
                    </a:lnTo>
                    <a:lnTo>
                      <a:pt x="1844" y="3259"/>
                    </a:lnTo>
                    <a:lnTo>
                      <a:pt x="1761" y="3268"/>
                    </a:lnTo>
                    <a:lnTo>
                      <a:pt x="1673" y="3276"/>
                    </a:lnTo>
                    <a:lnTo>
                      <a:pt x="1579" y="3282"/>
                    </a:lnTo>
                    <a:lnTo>
                      <a:pt x="1484" y="3288"/>
                    </a:lnTo>
                    <a:lnTo>
                      <a:pt x="1383" y="3292"/>
                    </a:lnTo>
                    <a:lnTo>
                      <a:pt x="1281" y="3295"/>
                    </a:lnTo>
                    <a:lnTo>
                      <a:pt x="1176" y="3295"/>
                    </a:lnTo>
                    <a:lnTo>
                      <a:pt x="1070" y="3295"/>
                    </a:lnTo>
                    <a:lnTo>
                      <a:pt x="967" y="3292"/>
                    </a:lnTo>
                    <a:lnTo>
                      <a:pt x="867" y="3288"/>
                    </a:lnTo>
                    <a:lnTo>
                      <a:pt x="771" y="3282"/>
                    </a:lnTo>
                    <a:lnTo>
                      <a:pt x="678" y="3276"/>
                    </a:lnTo>
                    <a:lnTo>
                      <a:pt x="590" y="3268"/>
                    </a:lnTo>
                    <a:lnTo>
                      <a:pt x="506" y="3259"/>
                    </a:lnTo>
                    <a:lnTo>
                      <a:pt x="427" y="3248"/>
                    </a:lnTo>
                    <a:lnTo>
                      <a:pt x="353" y="3237"/>
                    </a:lnTo>
                    <a:lnTo>
                      <a:pt x="286" y="3224"/>
                    </a:lnTo>
                    <a:lnTo>
                      <a:pt x="225" y="3210"/>
                    </a:lnTo>
                    <a:lnTo>
                      <a:pt x="170" y="3196"/>
                    </a:lnTo>
                    <a:lnTo>
                      <a:pt x="121" y="3181"/>
                    </a:lnTo>
                    <a:lnTo>
                      <a:pt x="121" y="3181"/>
                    </a:lnTo>
                    <a:lnTo>
                      <a:pt x="121" y="3180"/>
                    </a:lnTo>
                    <a:lnTo>
                      <a:pt x="121" y="3178"/>
                    </a:lnTo>
                    <a:lnTo>
                      <a:pt x="119" y="3176"/>
                    </a:lnTo>
                    <a:lnTo>
                      <a:pt x="118" y="3173"/>
                    </a:lnTo>
                    <a:lnTo>
                      <a:pt x="114" y="3166"/>
                    </a:lnTo>
                    <a:lnTo>
                      <a:pt x="110" y="3158"/>
                    </a:lnTo>
                    <a:lnTo>
                      <a:pt x="104" y="3146"/>
                    </a:lnTo>
                    <a:lnTo>
                      <a:pt x="96" y="3132"/>
                    </a:lnTo>
                    <a:lnTo>
                      <a:pt x="86" y="3113"/>
                    </a:lnTo>
                    <a:lnTo>
                      <a:pt x="74" y="3091"/>
                    </a:lnTo>
                    <a:lnTo>
                      <a:pt x="60" y="3064"/>
                    </a:lnTo>
                    <a:lnTo>
                      <a:pt x="43" y="3033"/>
                    </a:lnTo>
                    <a:lnTo>
                      <a:pt x="23" y="2997"/>
                    </a:lnTo>
                    <a:lnTo>
                      <a:pt x="0" y="2955"/>
                    </a:lnTo>
                    <a:lnTo>
                      <a:pt x="0" y="2945"/>
                    </a:lnTo>
                    <a:lnTo>
                      <a:pt x="0" y="2938"/>
                    </a:lnTo>
                    <a:lnTo>
                      <a:pt x="0" y="2930"/>
                    </a:lnTo>
                    <a:lnTo>
                      <a:pt x="0" y="2884"/>
                    </a:lnTo>
                    <a:lnTo>
                      <a:pt x="0" y="2860"/>
                    </a:lnTo>
                    <a:lnTo>
                      <a:pt x="0" y="2832"/>
                    </a:lnTo>
                    <a:lnTo>
                      <a:pt x="0" y="2302"/>
                    </a:lnTo>
                    <a:close/>
                    <a:moveTo>
                      <a:pt x="0" y="1420"/>
                    </a:moveTo>
                    <a:lnTo>
                      <a:pt x="5" y="1438"/>
                    </a:lnTo>
                    <a:lnTo>
                      <a:pt x="18" y="1454"/>
                    </a:lnTo>
                    <a:lnTo>
                      <a:pt x="39" y="1471"/>
                    </a:lnTo>
                    <a:lnTo>
                      <a:pt x="67" y="1487"/>
                    </a:lnTo>
                    <a:lnTo>
                      <a:pt x="103" y="1502"/>
                    </a:lnTo>
                    <a:lnTo>
                      <a:pt x="145" y="1517"/>
                    </a:lnTo>
                    <a:lnTo>
                      <a:pt x="195" y="1531"/>
                    </a:lnTo>
                    <a:lnTo>
                      <a:pt x="250" y="1545"/>
                    </a:lnTo>
                    <a:lnTo>
                      <a:pt x="311" y="1557"/>
                    </a:lnTo>
                    <a:lnTo>
                      <a:pt x="379" y="1569"/>
                    </a:lnTo>
                    <a:lnTo>
                      <a:pt x="451" y="1580"/>
                    </a:lnTo>
                    <a:lnTo>
                      <a:pt x="528" y="1589"/>
                    </a:lnTo>
                    <a:lnTo>
                      <a:pt x="610" y="1598"/>
                    </a:lnTo>
                    <a:lnTo>
                      <a:pt x="696" y="1605"/>
                    </a:lnTo>
                    <a:lnTo>
                      <a:pt x="786" y="1612"/>
                    </a:lnTo>
                    <a:lnTo>
                      <a:pt x="878" y="1616"/>
                    </a:lnTo>
                    <a:lnTo>
                      <a:pt x="975" y="1620"/>
                    </a:lnTo>
                    <a:lnTo>
                      <a:pt x="1074" y="1622"/>
                    </a:lnTo>
                    <a:lnTo>
                      <a:pt x="1176" y="1623"/>
                    </a:lnTo>
                    <a:lnTo>
                      <a:pt x="1276" y="1622"/>
                    </a:lnTo>
                    <a:lnTo>
                      <a:pt x="1375" y="1620"/>
                    </a:lnTo>
                    <a:lnTo>
                      <a:pt x="1472" y="1616"/>
                    </a:lnTo>
                    <a:lnTo>
                      <a:pt x="1564" y="1612"/>
                    </a:lnTo>
                    <a:lnTo>
                      <a:pt x="1654" y="1605"/>
                    </a:lnTo>
                    <a:lnTo>
                      <a:pt x="1740" y="1598"/>
                    </a:lnTo>
                    <a:lnTo>
                      <a:pt x="1822" y="1589"/>
                    </a:lnTo>
                    <a:lnTo>
                      <a:pt x="1899" y="1580"/>
                    </a:lnTo>
                    <a:lnTo>
                      <a:pt x="1971" y="1569"/>
                    </a:lnTo>
                    <a:lnTo>
                      <a:pt x="2039" y="1557"/>
                    </a:lnTo>
                    <a:lnTo>
                      <a:pt x="2101" y="1545"/>
                    </a:lnTo>
                    <a:lnTo>
                      <a:pt x="2156" y="1531"/>
                    </a:lnTo>
                    <a:lnTo>
                      <a:pt x="2206" y="1517"/>
                    </a:lnTo>
                    <a:lnTo>
                      <a:pt x="2248" y="1502"/>
                    </a:lnTo>
                    <a:lnTo>
                      <a:pt x="2284" y="1487"/>
                    </a:lnTo>
                    <a:lnTo>
                      <a:pt x="2312" y="1471"/>
                    </a:lnTo>
                    <a:lnTo>
                      <a:pt x="2333" y="1454"/>
                    </a:lnTo>
                    <a:lnTo>
                      <a:pt x="2346" y="1438"/>
                    </a:lnTo>
                    <a:lnTo>
                      <a:pt x="2350" y="1420"/>
                    </a:lnTo>
                    <a:lnTo>
                      <a:pt x="2350" y="1420"/>
                    </a:lnTo>
                    <a:lnTo>
                      <a:pt x="2350" y="1420"/>
                    </a:lnTo>
                    <a:lnTo>
                      <a:pt x="2350" y="1422"/>
                    </a:lnTo>
                    <a:lnTo>
                      <a:pt x="2350" y="1429"/>
                    </a:lnTo>
                    <a:lnTo>
                      <a:pt x="2350" y="1436"/>
                    </a:lnTo>
                    <a:lnTo>
                      <a:pt x="2350" y="1444"/>
                    </a:lnTo>
                    <a:lnTo>
                      <a:pt x="2350" y="1457"/>
                    </a:lnTo>
                    <a:lnTo>
                      <a:pt x="2350" y="1472"/>
                    </a:lnTo>
                    <a:lnTo>
                      <a:pt x="2350" y="1490"/>
                    </a:lnTo>
                    <a:lnTo>
                      <a:pt x="2350" y="1514"/>
                    </a:lnTo>
                    <a:lnTo>
                      <a:pt x="2350" y="1542"/>
                    </a:lnTo>
                    <a:lnTo>
                      <a:pt x="2350" y="2072"/>
                    </a:lnTo>
                    <a:lnTo>
                      <a:pt x="2350" y="2072"/>
                    </a:lnTo>
                    <a:lnTo>
                      <a:pt x="2350" y="2073"/>
                    </a:lnTo>
                    <a:lnTo>
                      <a:pt x="2349" y="2074"/>
                    </a:lnTo>
                    <a:lnTo>
                      <a:pt x="2348" y="2077"/>
                    </a:lnTo>
                    <a:lnTo>
                      <a:pt x="2346" y="2080"/>
                    </a:lnTo>
                    <a:lnTo>
                      <a:pt x="2342" y="2087"/>
                    </a:lnTo>
                    <a:lnTo>
                      <a:pt x="2338" y="2095"/>
                    </a:lnTo>
                    <a:lnTo>
                      <a:pt x="2332" y="2107"/>
                    </a:lnTo>
                    <a:lnTo>
                      <a:pt x="2324" y="2121"/>
                    </a:lnTo>
                    <a:lnTo>
                      <a:pt x="2314" y="2140"/>
                    </a:lnTo>
                    <a:lnTo>
                      <a:pt x="2303" y="2162"/>
                    </a:lnTo>
                    <a:lnTo>
                      <a:pt x="2289" y="2189"/>
                    </a:lnTo>
                    <a:lnTo>
                      <a:pt x="2271" y="2220"/>
                    </a:lnTo>
                    <a:lnTo>
                      <a:pt x="2251" y="2256"/>
                    </a:lnTo>
                    <a:lnTo>
                      <a:pt x="2229" y="2298"/>
                    </a:lnTo>
                    <a:lnTo>
                      <a:pt x="2181" y="2313"/>
                    </a:lnTo>
                    <a:lnTo>
                      <a:pt x="2125" y="2329"/>
                    </a:lnTo>
                    <a:lnTo>
                      <a:pt x="2065" y="2341"/>
                    </a:lnTo>
                    <a:lnTo>
                      <a:pt x="1997" y="2354"/>
                    </a:lnTo>
                    <a:lnTo>
                      <a:pt x="1923" y="2366"/>
                    </a:lnTo>
                    <a:lnTo>
                      <a:pt x="1844" y="2376"/>
                    </a:lnTo>
                    <a:lnTo>
                      <a:pt x="1761" y="2386"/>
                    </a:lnTo>
                    <a:lnTo>
                      <a:pt x="1673" y="2394"/>
                    </a:lnTo>
                    <a:lnTo>
                      <a:pt x="1579" y="2401"/>
                    </a:lnTo>
                    <a:lnTo>
                      <a:pt x="1484" y="2407"/>
                    </a:lnTo>
                    <a:lnTo>
                      <a:pt x="1383" y="2410"/>
                    </a:lnTo>
                    <a:lnTo>
                      <a:pt x="1281" y="2413"/>
                    </a:lnTo>
                    <a:lnTo>
                      <a:pt x="1176" y="2414"/>
                    </a:lnTo>
                    <a:lnTo>
                      <a:pt x="1070" y="2413"/>
                    </a:lnTo>
                    <a:lnTo>
                      <a:pt x="967" y="2410"/>
                    </a:lnTo>
                    <a:lnTo>
                      <a:pt x="867" y="2407"/>
                    </a:lnTo>
                    <a:lnTo>
                      <a:pt x="771" y="2401"/>
                    </a:lnTo>
                    <a:lnTo>
                      <a:pt x="678" y="2394"/>
                    </a:lnTo>
                    <a:lnTo>
                      <a:pt x="590" y="2386"/>
                    </a:lnTo>
                    <a:lnTo>
                      <a:pt x="506" y="2376"/>
                    </a:lnTo>
                    <a:lnTo>
                      <a:pt x="427" y="2366"/>
                    </a:lnTo>
                    <a:lnTo>
                      <a:pt x="353" y="2354"/>
                    </a:lnTo>
                    <a:lnTo>
                      <a:pt x="286" y="2341"/>
                    </a:lnTo>
                    <a:lnTo>
                      <a:pt x="225" y="2329"/>
                    </a:lnTo>
                    <a:lnTo>
                      <a:pt x="170" y="2313"/>
                    </a:lnTo>
                    <a:lnTo>
                      <a:pt x="121" y="2298"/>
                    </a:lnTo>
                    <a:lnTo>
                      <a:pt x="121" y="2298"/>
                    </a:lnTo>
                    <a:lnTo>
                      <a:pt x="121" y="2298"/>
                    </a:lnTo>
                    <a:lnTo>
                      <a:pt x="121" y="2297"/>
                    </a:lnTo>
                    <a:lnTo>
                      <a:pt x="119" y="2295"/>
                    </a:lnTo>
                    <a:lnTo>
                      <a:pt x="118" y="2290"/>
                    </a:lnTo>
                    <a:lnTo>
                      <a:pt x="114" y="2284"/>
                    </a:lnTo>
                    <a:lnTo>
                      <a:pt x="110" y="2276"/>
                    </a:lnTo>
                    <a:lnTo>
                      <a:pt x="104" y="2264"/>
                    </a:lnTo>
                    <a:lnTo>
                      <a:pt x="96" y="2249"/>
                    </a:lnTo>
                    <a:lnTo>
                      <a:pt x="86" y="2232"/>
                    </a:lnTo>
                    <a:lnTo>
                      <a:pt x="74" y="2210"/>
                    </a:lnTo>
                    <a:lnTo>
                      <a:pt x="60" y="2183"/>
                    </a:lnTo>
                    <a:lnTo>
                      <a:pt x="43" y="2151"/>
                    </a:lnTo>
                    <a:lnTo>
                      <a:pt x="23" y="2114"/>
                    </a:lnTo>
                    <a:lnTo>
                      <a:pt x="0" y="2072"/>
                    </a:lnTo>
                    <a:lnTo>
                      <a:pt x="0" y="2064"/>
                    </a:lnTo>
                    <a:lnTo>
                      <a:pt x="0" y="2057"/>
                    </a:lnTo>
                    <a:lnTo>
                      <a:pt x="0" y="2048"/>
                    </a:lnTo>
                    <a:lnTo>
                      <a:pt x="0" y="2002"/>
                    </a:lnTo>
                    <a:lnTo>
                      <a:pt x="0" y="1979"/>
                    </a:lnTo>
                    <a:lnTo>
                      <a:pt x="0" y="1951"/>
                    </a:lnTo>
                    <a:lnTo>
                      <a:pt x="0" y="1420"/>
                    </a:lnTo>
                    <a:close/>
                    <a:moveTo>
                      <a:pt x="0" y="444"/>
                    </a:moveTo>
                    <a:lnTo>
                      <a:pt x="5" y="461"/>
                    </a:lnTo>
                    <a:lnTo>
                      <a:pt x="18" y="478"/>
                    </a:lnTo>
                    <a:lnTo>
                      <a:pt x="39" y="496"/>
                    </a:lnTo>
                    <a:lnTo>
                      <a:pt x="67" y="512"/>
                    </a:lnTo>
                    <a:lnTo>
                      <a:pt x="103" y="529"/>
                    </a:lnTo>
                    <a:lnTo>
                      <a:pt x="145" y="544"/>
                    </a:lnTo>
                    <a:lnTo>
                      <a:pt x="195" y="558"/>
                    </a:lnTo>
                    <a:lnTo>
                      <a:pt x="250" y="571"/>
                    </a:lnTo>
                    <a:lnTo>
                      <a:pt x="311" y="583"/>
                    </a:lnTo>
                    <a:lnTo>
                      <a:pt x="379" y="595"/>
                    </a:lnTo>
                    <a:lnTo>
                      <a:pt x="451" y="607"/>
                    </a:lnTo>
                    <a:lnTo>
                      <a:pt x="528" y="616"/>
                    </a:lnTo>
                    <a:lnTo>
                      <a:pt x="610" y="624"/>
                    </a:lnTo>
                    <a:lnTo>
                      <a:pt x="696" y="632"/>
                    </a:lnTo>
                    <a:lnTo>
                      <a:pt x="786" y="638"/>
                    </a:lnTo>
                    <a:lnTo>
                      <a:pt x="878" y="643"/>
                    </a:lnTo>
                    <a:lnTo>
                      <a:pt x="975" y="646"/>
                    </a:lnTo>
                    <a:lnTo>
                      <a:pt x="1074" y="649"/>
                    </a:lnTo>
                    <a:lnTo>
                      <a:pt x="1176" y="650"/>
                    </a:lnTo>
                    <a:lnTo>
                      <a:pt x="1276" y="649"/>
                    </a:lnTo>
                    <a:lnTo>
                      <a:pt x="1375" y="646"/>
                    </a:lnTo>
                    <a:lnTo>
                      <a:pt x="1472" y="643"/>
                    </a:lnTo>
                    <a:lnTo>
                      <a:pt x="1564" y="638"/>
                    </a:lnTo>
                    <a:lnTo>
                      <a:pt x="1654" y="632"/>
                    </a:lnTo>
                    <a:lnTo>
                      <a:pt x="1740" y="624"/>
                    </a:lnTo>
                    <a:lnTo>
                      <a:pt x="1822" y="616"/>
                    </a:lnTo>
                    <a:lnTo>
                      <a:pt x="1899" y="607"/>
                    </a:lnTo>
                    <a:lnTo>
                      <a:pt x="1971" y="595"/>
                    </a:lnTo>
                    <a:lnTo>
                      <a:pt x="2039" y="583"/>
                    </a:lnTo>
                    <a:lnTo>
                      <a:pt x="2101" y="571"/>
                    </a:lnTo>
                    <a:lnTo>
                      <a:pt x="2156" y="558"/>
                    </a:lnTo>
                    <a:lnTo>
                      <a:pt x="2206" y="544"/>
                    </a:lnTo>
                    <a:lnTo>
                      <a:pt x="2248" y="529"/>
                    </a:lnTo>
                    <a:lnTo>
                      <a:pt x="2284" y="512"/>
                    </a:lnTo>
                    <a:lnTo>
                      <a:pt x="2312" y="496"/>
                    </a:lnTo>
                    <a:lnTo>
                      <a:pt x="2333" y="478"/>
                    </a:lnTo>
                    <a:lnTo>
                      <a:pt x="2346" y="461"/>
                    </a:lnTo>
                    <a:lnTo>
                      <a:pt x="2350" y="444"/>
                    </a:lnTo>
                    <a:lnTo>
                      <a:pt x="2350" y="444"/>
                    </a:lnTo>
                    <a:lnTo>
                      <a:pt x="2350" y="445"/>
                    </a:lnTo>
                    <a:lnTo>
                      <a:pt x="2350" y="446"/>
                    </a:lnTo>
                    <a:lnTo>
                      <a:pt x="2350" y="537"/>
                    </a:lnTo>
                    <a:lnTo>
                      <a:pt x="2350" y="565"/>
                    </a:lnTo>
                    <a:lnTo>
                      <a:pt x="2350" y="597"/>
                    </a:lnTo>
                    <a:lnTo>
                      <a:pt x="2350" y="636"/>
                    </a:lnTo>
                    <a:lnTo>
                      <a:pt x="2350" y="680"/>
                    </a:lnTo>
                    <a:lnTo>
                      <a:pt x="2350" y="730"/>
                    </a:lnTo>
                    <a:lnTo>
                      <a:pt x="2350" y="789"/>
                    </a:lnTo>
                    <a:lnTo>
                      <a:pt x="2350" y="925"/>
                    </a:lnTo>
                    <a:lnTo>
                      <a:pt x="2350" y="1004"/>
                    </a:lnTo>
                    <a:lnTo>
                      <a:pt x="2350" y="1093"/>
                    </a:lnTo>
                    <a:lnTo>
                      <a:pt x="2350" y="1191"/>
                    </a:lnTo>
                    <a:lnTo>
                      <a:pt x="2350" y="1191"/>
                    </a:lnTo>
                    <a:lnTo>
                      <a:pt x="2350" y="1191"/>
                    </a:lnTo>
                    <a:lnTo>
                      <a:pt x="2349" y="1192"/>
                    </a:lnTo>
                    <a:lnTo>
                      <a:pt x="2348" y="1194"/>
                    </a:lnTo>
                    <a:lnTo>
                      <a:pt x="2346" y="1199"/>
                    </a:lnTo>
                    <a:lnTo>
                      <a:pt x="2342" y="1205"/>
                    </a:lnTo>
                    <a:lnTo>
                      <a:pt x="2338" y="1213"/>
                    </a:lnTo>
                    <a:lnTo>
                      <a:pt x="2332" y="1225"/>
                    </a:lnTo>
                    <a:lnTo>
                      <a:pt x="2324" y="1240"/>
                    </a:lnTo>
                    <a:lnTo>
                      <a:pt x="2314" y="1257"/>
                    </a:lnTo>
                    <a:lnTo>
                      <a:pt x="2303" y="1279"/>
                    </a:lnTo>
                    <a:lnTo>
                      <a:pt x="2289" y="1306"/>
                    </a:lnTo>
                    <a:lnTo>
                      <a:pt x="2271" y="1338"/>
                    </a:lnTo>
                    <a:lnTo>
                      <a:pt x="2251" y="1375"/>
                    </a:lnTo>
                    <a:lnTo>
                      <a:pt x="2229" y="1417"/>
                    </a:lnTo>
                    <a:lnTo>
                      <a:pt x="2181" y="1432"/>
                    </a:lnTo>
                    <a:lnTo>
                      <a:pt x="2125" y="1446"/>
                    </a:lnTo>
                    <a:lnTo>
                      <a:pt x="2065" y="1460"/>
                    </a:lnTo>
                    <a:lnTo>
                      <a:pt x="1997" y="1473"/>
                    </a:lnTo>
                    <a:lnTo>
                      <a:pt x="1923" y="1485"/>
                    </a:lnTo>
                    <a:lnTo>
                      <a:pt x="1844" y="1495"/>
                    </a:lnTo>
                    <a:lnTo>
                      <a:pt x="1761" y="1504"/>
                    </a:lnTo>
                    <a:lnTo>
                      <a:pt x="1673" y="1513"/>
                    </a:lnTo>
                    <a:lnTo>
                      <a:pt x="1579" y="1518"/>
                    </a:lnTo>
                    <a:lnTo>
                      <a:pt x="1484" y="1524"/>
                    </a:lnTo>
                    <a:lnTo>
                      <a:pt x="1383" y="1529"/>
                    </a:lnTo>
                    <a:lnTo>
                      <a:pt x="1281" y="1531"/>
                    </a:lnTo>
                    <a:lnTo>
                      <a:pt x="1176" y="1531"/>
                    </a:lnTo>
                    <a:lnTo>
                      <a:pt x="1070" y="1531"/>
                    </a:lnTo>
                    <a:lnTo>
                      <a:pt x="967" y="1529"/>
                    </a:lnTo>
                    <a:lnTo>
                      <a:pt x="867" y="1524"/>
                    </a:lnTo>
                    <a:lnTo>
                      <a:pt x="771" y="1518"/>
                    </a:lnTo>
                    <a:lnTo>
                      <a:pt x="678" y="1513"/>
                    </a:lnTo>
                    <a:lnTo>
                      <a:pt x="590" y="1504"/>
                    </a:lnTo>
                    <a:lnTo>
                      <a:pt x="506" y="1495"/>
                    </a:lnTo>
                    <a:lnTo>
                      <a:pt x="427" y="1485"/>
                    </a:lnTo>
                    <a:lnTo>
                      <a:pt x="353" y="1473"/>
                    </a:lnTo>
                    <a:lnTo>
                      <a:pt x="286" y="1460"/>
                    </a:lnTo>
                    <a:lnTo>
                      <a:pt x="225" y="1446"/>
                    </a:lnTo>
                    <a:lnTo>
                      <a:pt x="170" y="1432"/>
                    </a:lnTo>
                    <a:lnTo>
                      <a:pt x="121" y="1417"/>
                    </a:lnTo>
                    <a:lnTo>
                      <a:pt x="121" y="1417"/>
                    </a:lnTo>
                    <a:lnTo>
                      <a:pt x="121" y="1416"/>
                    </a:lnTo>
                    <a:lnTo>
                      <a:pt x="121" y="1415"/>
                    </a:lnTo>
                    <a:lnTo>
                      <a:pt x="119" y="1412"/>
                    </a:lnTo>
                    <a:lnTo>
                      <a:pt x="118" y="1409"/>
                    </a:lnTo>
                    <a:lnTo>
                      <a:pt x="114" y="1402"/>
                    </a:lnTo>
                    <a:lnTo>
                      <a:pt x="110" y="1394"/>
                    </a:lnTo>
                    <a:lnTo>
                      <a:pt x="104" y="1382"/>
                    </a:lnTo>
                    <a:lnTo>
                      <a:pt x="96" y="1368"/>
                    </a:lnTo>
                    <a:lnTo>
                      <a:pt x="86" y="1349"/>
                    </a:lnTo>
                    <a:lnTo>
                      <a:pt x="74" y="1327"/>
                    </a:lnTo>
                    <a:lnTo>
                      <a:pt x="60" y="1300"/>
                    </a:lnTo>
                    <a:lnTo>
                      <a:pt x="43" y="1269"/>
                    </a:lnTo>
                    <a:lnTo>
                      <a:pt x="23" y="1233"/>
                    </a:lnTo>
                    <a:lnTo>
                      <a:pt x="0" y="1191"/>
                    </a:lnTo>
                    <a:lnTo>
                      <a:pt x="0" y="1098"/>
                    </a:lnTo>
                    <a:lnTo>
                      <a:pt x="0" y="1070"/>
                    </a:lnTo>
                    <a:lnTo>
                      <a:pt x="0" y="1036"/>
                    </a:lnTo>
                    <a:lnTo>
                      <a:pt x="0" y="998"/>
                    </a:lnTo>
                    <a:lnTo>
                      <a:pt x="0" y="954"/>
                    </a:lnTo>
                    <a:lnTo>
                      <a:pt x="0" y="903"/>
                    </a:lnTo>
                    <a:lnTo>
                      <a:pt x="0" y="846"/>
                    </a:lnTo>
                    <a:lnTo>
                      <a:pt x="0" y="444"/>
                    </a:lnTo>
                    <a:close/>
                    <a:moveTo>
                      <a:pt x="1176" y="0"/>
                    </a:moveTo>
                    <a:lnTo>
                      <a:pt x="1248" y="2"/>
                    </a:lnTo>
                    <a:lnTo>
                      <a:pt x="1319" y="4"/>
                    </a:lnTo>
                    <a:lnTo>
                      <a:pt x="1387" y="7"/>
                    </a:lnTo>
                    <a:lnTo>
                      <a:pt x="1452" y="12"/>
                    </a:lnTo>
                    <a:lnTo>
                      <a:pt x="1513" y="18"/>
                    </a:lnTo>
                    <a:lnTo>
                      <a:pt x="1569" y="24"/>
                    </a:lnTo>
                    <a:lnTo>
                      <a:pt x="1620" y="32"/>
                    </a:lnTo>
                    <a:lnTo>
                      <a:pt x="1666" y="41"/>
                    </a:lnTo>
                    <a:lnTo>
                      <a:pt x="1705" y="51"/>
                    </a:lnTo>
                    <a:lnTo>
                      <a:pt x="1739" y="61"/>
                    </a:lnTo>
                    <a:lnTo>
                      <a:pt x="1767" y="73"/>
                    </a:lnTo>
                    <a:lnTo>
                      <a:pt x="1787" y="84"/>
                    </a:lnTo>
                    <a:lnTo>
                      <a:pt x="1799" y="96"/>
                    </a:lnTo>
                    <a:lnTo>
                      <a:pt x="1803" y="109"/>
                    </a:lnTo>
                    <a:lnTo>
                      <a:pt x="1803" y="109"/>
                    </a:lnTo>
                    <a:lnTo>
                      <a:pt x="1803" y="111"/>
                    </a:lnTo>
                    <a:lnTo>
                      <a:pt x="1803" y="115"/>
                    </a:lnTo>
                    <a:lnTo>
                      <a:pt x="1803" y="123"/>
                    </a:lnTo>
                    <a:lnTo>
                      <a:pt x="1803" y="136"/>
                    </a:lnTo>
                    <a:lnTo>
                      <a:pt x="1803" y="156"/>
                    </a:lnTo>
                    <a:lnTo>
                      <a:pt x="1803" y="184"/>
                    </a:lnTo>
                    <a:lnTo>
                      <a:pt x="1877" y="192"/>
                    </a:lnTo>
                    <a:lnTo>
                      <a:pt x="1947" y="201"/>
                    </a:lnTo>
                    <a:lnTo>
                      <a:pt x="2011" y="212"/>
                    </a:lnTo>
                    <a:lnTo>
                      <a:pt x="2072" y="223"/>
                    </a:lnTo>
                    <a:lnTo>
                      <a:pt x="2126" y="235"/>
                    </a:lnTo>
                    <a:lnTo>
                      <a:pt x="2177" y="248"/>
                    </a:lnTo>
                    <a:lnTo>
                      <a:pt x="2221" y="262"/>
                    </a:lnTo>
                    <a:lnTo>
                      <a:pt x="2259" y="276"/>
                    </a:lnTo>
                    <a:lnTo>
                      <a:pt x="2291" y="291"/>
                    </a:lnTo>
                    <a:lnTo>
                      <a:pt x="2317" y="306"/>
                    </a:lnTo>
                    <a:lnTo>
                      <a:pt x="2335" y="322"/>
                    </a:lnTo>
                    <a:lnTo>
                      <a:pt x="2347" y="339"/>
                    </a:lnTo>
                    <a:lnTo>
                      <a:pt x="2350" y="356"/>
                    </a:lnTo>
                    <a:lnTo>
                      <a:pt x="2346" y="374"/>
                    </a:lnTo>
                    <a:lnTo>
                      <a:pt x="2333" y="390"/>
                    </a:lnTo>
                    <a:lnTo>
                      <a:pt x="2312" y="407"/>
                    </a:lnTo>
                    <a:lnTo>
                      <a:pt x="2284" y="423"/>
                    </a:lnTo>
                    <a:lnTo>
                      <a:pt x="2248" y="439"/>
                    </a:lnTo>
                    <a:lnTo>
                      <a:pt x="2206" y="453"/>
                    </a:lnTo>
                    <a:lnTo>
                      <a:pt x="2156" y="467"/>
                    </a:lnTo>
                    <a:lnTo>
                      <a:pt x="2101" y="481"/>
                    </a:lnTo>
                    <a:lnTo>
                      <a:pt x="2039" y="492"/>
                    </a:lnTo>
                    <a:lnTo>
                      <a:pt x="1971" y="504"/>
                    </a:lnTo>
                    <a:lnTo>
                      <a:pt x="1899" y="516"/>
                    </a:lnTo>
                    <a:lnTo>
                      <a:pt x="1822" y="525"/>
                    </a:lnTo>
                    <a:lnTo>
                      <a:pt x="1740" y="533"/>
                    </a:lnTo>
                    <a:lnTo>
                      <a:pt x="1654" y="540"/>
                    </a:lnTo>
                    <a:lnTo>
                      <a:pt x="1564" y="547"/>
                    </a:lnTo>
                    <a:lnTo>
                      <a:pt x="1472" y="552"/>
                    </a:lnTo>
                    <a:lnTo>
                      <a:pt x="1375" y="555"/>
                    </a:lnTo>
                    <a:lnTo>
                      <a:pt x="1276" y="558"/>
                    </a:lnTo>
                    <a:lnTo>
                      <a:pt x="1176" y="559"/>
                    </a:lnTo>
                    <a:lnTo>
                      <a:pt x="1074" y="558"/>
                    </a:lnTo>
                    <a:lnTo>
                      <a:pt x="975" y="555"/>
                    </a:lnTo>
                    <a:lnTo>
                      <a:pt x="878" y="552"/>
                    </a:lnTo>
                    <a:lnTo>
                      <a:pt x="786" y="547"/>
                    </a:lnTo>
                    <a:lnTo>
                      <a:pt x="696" y="540"/>
                    </a:lnTo>
                    <a:lnTo>
                      <a:pt x="610" y="533"/>
                    </a:lnTo>
                    <a:lnTo>
                      <a:pt x="528" y="525"/>
                    </a:lnTo>
                    <a:lnTo>
                      <a:pt x="451" y="516"/>
                    </a:lnTo>
                    <a:lnTo>
                      <a:pt x="379" y="504"/>
                    </a:lnTo>
                    <a:lnTo>
                      <a:pt x="311" y="492"/>
                    </a:lnTo>
                    <a:lnTo>
                      <a:pt x="250" y="481"/>
                    </a:lnTo>
                    <a:lnTo>
                      <a:pt x="195" y="467"/>
                    </a:lnTo>
                    <a:lnTo>
                      <a:pt x="145" y="453"/>
                    </a:lnTo>
                    <a:lnTo>
                      <a:pt x="103" y="439"/>
                    </a:lnTo>
                    <a:lnTo>
                      <a:pt x="67" y="423"/>
                    </a:lnTo>
                    <a:lnTo>
                      <a:pt x="39" y="407"/>
                    </a:lnTo>
                    <a:lnTo>
                      <a:pt x="18" y="390"/>
                    </a:lnTo>
                    <a:lnTo>
                      <a:pt x="5" y="374"/>
                    </a:lnTo>
                    <a:lnTo>
                      <a:pt x="0" y="356"/>
                    </a:lnTo>
                    <a:lnTo>
                      <a:pt x="4" y="339"/>
                    </a:lnTo>
                    <a:lnTo>
                      <a:pt x="15" y="322"/>
                    </a:lnTo>
                    <a:lnTo>
                      <a:pt x="34" y="306"/>
                    </a:lnTo>
                    <a:lnTo>
                      <a:pt x="60" y="291"/>
                    </a:lnTo>
                    <a:lnTo>
                      <a:pt x="91" y="276"/>
                    </a:lnTo>
                    <a:lnTo>
                      <a:pt x="130" y="262"/>
                    </a:lnTo>
                    <a:lnTo>
                      <a:pt x="174" y="248"/>
                    </a:lnTo>
                    <a:lnTo>
                      <a:pt x="224" y="235"/>
                    </a:lnTo>
                    <a:lnTo>
                      <a:pt x="279" y="223"/>
                    </a:lnTo>
                    <a:lnTo>
                      <a:pt x="339" y="212"/>
                    </a:lnTo>
                    <a:lnTo>
                      <a:pt x="404" y="201"/>
                    </a:lnTo>
                    <a:lnTo>
                      <a:pt x="474" y="192"/>
                    </a:lnTo>
                    <a:lnTo>
                      <a:pt x="547" y="184"/>
                    </a:lnTo>
                    <a:lnTo>
                      <a:pt x="547" y="109"/>
                    </a:lnTo>
                    <a:lnTo>
                      <a:pt x="552" y="96"/>
                    </a:lnTo>
                    <a:lnTo>
                      <a:pt x="563" y="84"/>
                    </a:lnTo>
                    <a:lnTo>
                      <a:pt x="583" y="73"/>
                    </a:lnTo>
                    <a:lnTo>
                      <a:pt x="611" y="61"/>
                    </a:lnTo>
                    <a:lnTo>
                      <a:pt x="645" y="51"/>
                    </a:lnTo>
                    <a:lnTo>
                      <a:pt x="685" y="41"/>
                    </a:lnTo>
                    <a:lnTo>
                      <a:pt x="731" y="32"/>
                    </a:lnTo>
                    <a:lnTo>
                      <a:pt x="782" y="24"/>
                    </a:lnTo>
                    <a:lnTo>
                      <a:pt x="839" y="18"/>
                    </a:lnTo>
                    <a:lnTo>
                      <a:pt x="898" y="12"/>
                    </a:lnTo>
                    <a:lnTo>
                      <a:pt x="964" y="7"/>
                    </a:lnTo>
                    <a:lnTo>
                      <a:pt x="1031" y="4"/>
                    </a:lnTo>
                    <a:lnTo>
                      <a:pt x="1102" y="2"/>
                    </a:lnTo>
                    <a:lnTo>
                      <a:pt x="1176"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3" name="Line 7"/>
              <p:cNvSpPr>
                <a:spLocks noChangeShapeType="1"/>
              </p:cNvSpPr>
              <p:nvPr/>
            </p:nvSpPr>
            <p:spPr bwMode="auto">
              <a:xfrm flipH="1" flipV="1">
                <a:off x="1300" y="2128"/>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4" name="Line 8"/>
              <p:cNvSpPr>
                <a:spLocks noChangeShapeType="1"/>
              </p:cNvSpPr>
              <p:nvPr/>
            </p:nvSpPr>
            <p:spPr bwMode="auto">
              <a:xfrm flipH="1" flipV="1">
                <a:off x="1250" y="2128"/>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5" name="Line 9"/>
              <p:cNvSpPr>
                <a:spLocks noChangeShapeType="1"/>
              </p:cNvSpPr>
              <p:nvPr/>
            </p:nvSpPr>
            <p:spPr bwMode="auto">
              <a:xfrm flipH="1" flipV="1">
                <a:off x="1202" y="2125"/>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6" name="Line 10"/>
              <p:cNvSpPr>
                <a:spLocks noChangeShapeType="1"/>
              </p:cNvSpPr>
              <p:nvPr/>
            </p:nvSpPr>
            <p:spPr bwMode="auto">
              <a:xfrm flipH="1" flipV="1">
                <a:off x="1156" y="212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7" name="Line 11"/>
              <p:cNvSpPr>
                <a:spLocks noChangeShapeType="1"/>
              </p:cNvSpPr>
              <p:nvPr/>
            </p:nvSpPr>
            <p:spPr bwMode="auto">
              <a:xfrm flipH="1" flipV="1">
                <a:off x="1111" y="2120"/>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8" name="Line 12"/>
              <p:cNvSpPr>
                <a:spLocks noChangeShapeType="1"/>
              </p:cNvSpPr>
              <p:nvPr/>
            </p:nvSpPr>
            <p:spPr bwMode="auto">
              <a:xfrm flipH="1" flipV="1">
                <a:off x="1068" y="2117"/>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9" name="Line 13"/>
              <p:cNvSpPr>
                <a:spLocks noChangeShapeType="1"/>
              </p:cNvSpPr>
              <p:nvPr/>
            </p:nvSpPr>
            <p:spPr bwMode="auto">
              <a:xfrm flipH="1" flipV="1">
                <a:off x="1027" y="2112"/>
                <a:ext cx="41"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0" name="Line 14"/>
              <p:cNvSpPr>
                <a:spLocks noChangeShapeType="1"/>
              </p:cNvSpPr>
              <p:nvPr/>
            </p:nvSpPr>
            <p:spPr bwMode="auto">
              <a:xfrm flipH="1" flipV="1">
                <a:off x="988" y="2107"/>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1" name="Line 15"/>
              <p:cNvSpPr>
                <a:spLocks noChangeShapeType="1"/>
              </p:cNvSpPr>
              <p:nvPr/>
            </p:nvSpPr>
            <p:spPr bwMode="auto">
              <a:xfrm flipH="1" flipV="1">
                <a:off x="952" y="2102"/>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2" name="Line 16"/>
              <p:cNvSpPr>
                <a:spLocks noChangeShapeType="1"/>
              </p:cNvSpPr>
              <p:nvPr/>
            </p:nvSpPr>
            <p:spPr bwMode="auto">
              <a:xfrm flipH="1" flipV="1">
                <a:off x="918" y="2096"/>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3" name="Line 17"/>
              <p:cNvSpPr>
                <a:spLocks noChangeShapeType="1"/>
              </p:cNvSpPr>
              <p:nvPr/>
            </p:nvSpPr>
            <p:spPr bwMode="auto">
              <a:xfrm flipH="1" flipV="1">
                <a:off x="887" y="2090"/>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4" name="Line 18"/>
              <p:cNvSpPr>
                <a:spLocks noChangeShapeType="1"/>
              </p:cNvSpPr>
              <p:nvPr/>
            </p:nvSpPr>
            <p:spPr bwMode="auto">
              <a:xfrm flipH="1" flipV="1">
                <a:off x="860" y="2083"/>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5" name="Line 19"/>
              <p:cNvSpPr>
                <a:spLocks noChangeShapeType="1"/>
              </p:cNvSpPr>
              <p:nvPr/>
            </p:nvSpPr>
            <p:spPr bwMode="auto">
              <a:xfrm flipH="1" flipV="1">
                <a:off x="835" y="2076"/>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6" name="Line 20"/>
              <p:cNvSpPr>
                <a:spLocks noChangeShapeType="1"/>
              </p:cNvSpPr>
              <p:nvPr/>
            </p:nvSpPr>
            <p:spPr bwMode="auto">
              <a:xfrm flipH="1" flipV="1">
                <a:off x="814" y="2069"/>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7" name="Line 21"/>
              <p:cNvSpPr>
                <a:spLocks noChangeShapeType="1"/>
              </p:cNvSpPr>
              <p:nvPr/>
            </p:nvSpPr>
            <p:spPr bwMode="auto">
              <a:xfrm flipH="1" flipV="1">
                <a:off x="796" y="2061"/>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8" name="Line 22"/>
              <p:cNvSpPr>
                <a:spLocks noChangeShapeType="1"/>
              </p:cNvSpPr>
              <p:nvPr/>
            </p:nvSpPr>
            <p:spPr bwMode="auto">
              <a:xfrm flipH="1" flipV="1">
                <a:off x="782" y="2053"/>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39" name="Line 23"/>
              <p:cNvSpPr>
                <a:spLocks noChangeShapeType="1"/>
              </p:cNvSpPr>
              <p:nvPr/>
            </p:nvSpPr>
            <p:spPr bwMode="auto">
              <a:xfrm flipH="1" flipV="1">
                <a:off x="771" y="2045"/>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0" name="Line 24"/>
              <p:cNvSpPr>
                <a:spLocks noChangeShapeType="1"/>
              </p:cNvSpPr>
              <p:nvPr/>
            </p:nvSpPr>
            <p:spPr bwMode="auto">
              <a:xfrm flipH="1" flipV="1">
                <a:off x="765" y="2036"/>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1" name="Line 25"/>
              <p:cNvSpPr>
                <a:spLocks noChangeShapeType="1"/>
              </p:cNvSpPr>
              <p:nvPr/>
            </p:nvSpPr>
            <p:spPr bwMode="auto">
              <a:xfrm flipH="1" flipV="1">
                <a:off x="763" y="2027"/>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2" name="Line 26"/>
              <p:cNvSpPr>
                <a:spLocks noChangeShapeType="1"/>
              </p:cNvSpPr>
              <p:nvPr/>
            </p:nvSpPr>
            <p:spPr bwMode="auto">
              <a:xfrm>
                <a:off x="763" y="2027"/>
                <a:ext cx="0" cy="26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3" name="Line 27"/>
              <p:cNvSpPr>
                <a:spLocks noChangeShapeType="1"/>
              </p:cNvSpPr>
              <p:nvPr/>
            </p:nvSpPr>
            <p:spPr bwMode="auto">
              <a:xfrm>
                <a:off x="763" y="2293"/>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4" name="Line 28"/>
              <p:cNvSpPr>
                <a:spLocks noChangeShapeType="1"/>
              </p:cNvSpPr>
              <p:nvPr/>
            </p:nvSpPr>
            <p:spPr bwMode="auto">
              <a:xfrm>
                <a:off x="763" y="2307"/>
                <a:ext cx="0"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5" name="Line 29"/>
              <p:cNvSpPr>
                <a:spLocks noChangeShapeType="1"/>
              </p:cNvSpPr>
              <p:nvPr/>
            </p:nvSpPr>
            <p:spPr bwMode="auto">
              <a:xfrm>
                <a:off x="763" y="2318"/>
                <a:ext cx="0" cy="2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6" name="Line 30"/>
              <p:cNvSpPr>
                <a:spLocks noChangeShapeType="1"/>
              </p:cNvSpPr>
              <p:nvPr/>
            </p:nvSpPr>
            <p:spPr bwMode="auto">
              <a:xfrm>
                <a:off x="763" y="2342"/>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7" name="Line 31"/>
              <p:cNvSpPr>
                <a:spLocks noChangeShapeType="1"/>
              </p:cNvSpPr>
              <p:nvPr/>
            </p:nvSpPr>
            <p:spPr bwMode="auto">
              <a:xfrm>
                <a:off x="763" y="2346"/>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8" name="Line 32"/>
              <p:cNvSpPr>
                <a:spLocks noChangeShapeType="1"/>
              </p:cNvSpPr>
              <p:nvPr/>
            </p:nvSpPr>
            <p:spPr bwMode="auto">
              <a:xfrm>
                <a:off x="763" y="2349"/>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49" name="Line 33"/>
              <p:cNvSpPr>
                <a:spLocks noChangeShapeType="1"/>
              </p:cNvSpPr>
              <p:nvPr/>
            </p:nvSpPr>
            <p:spPr bwMode="auto">
              <a:xfrm>
                <a:off x="763" y="2354"/>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0" name="Line 34"/>
              <p:cNvSpPr>
                <a:spLocks noChangeShapeType="1"/>
              </p:cNvSpPr>
              <p:nvPr/>
            </p:nvSpPr>
            <p:spPr bwMode="auto">
              <a:xfrm>
                <a:off x="774" y="2375"/>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1" name="Line 35"/>
              <p:cNvSpPr>
                <a:spLocks noChangeShapeType="1"/>
              </p:cNvSpPr>
              <p:nvPr/>
            </p:nvSpPr>
            <p:spPr bwMode="auto">
              <a:xfrm>
                <a:off x="784" y="2393"/>
                <a:ext cx="8"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2" name="Line 36"/>
              <p:cNvSpPr>
                <a:spLocks noChangeShapeType="1"/>
              </p:cNvSpPr>
              <p:nvPr/>
            </p:nvSpPr>
            <p:spPr bwMode="auto">
              <a:xfrm>
                <a:off x="792" y="2409"/>
                <a:ext cx="7" cy="1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3" name="Line 37"/>
              <p:cNvSpPr>
                <a:spLocks noChangeShapeType="1"/>
              </p:cNvSpPr>
              <p:nvPr/>
            </p:nvSpPr>
            <p:spPr bwMode="auto">
              <a:xfrm>
                <a:off x="799" y="2422"/>
                <a:ext cx="7"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4" name="Line 38"/>
              <p:cNvSpPr>
                <a:spLocks noChangeShapeType="1"/>
              </p:cNvSpPr>
              <p:nvPr/>
            </p:nvSpPr>
            <p:spPr bwMode="auto">
              <a:xfrm>
                <a:off x="806" y="2433"/>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5" name="Line 39"/>
              <p:cNvSpPr>
                <a:spLocks noChangeShapeType="1"/>
              </p:cNvSpPr>
              <p:nvPr/>
            </p:nvSpPr>
            <p:spPr bwMode="auto">
              <a:xfrm>
                <a:off x="810" y="2442"/>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6" name="Line 40"/>
              <p:cNvSpPr>
                <a:spLocks noChangeShapeType="1"/>
              </p:cNvSpPr>
              <p:nvPr/>
            </p:nvSpPr>
            <p:spPr bwMode="auto">
              <a:xfrm>
                <a:off x="814" y="2449"/>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7" name="Line 41"/>
              <p:cNvSpPr>
                <a:spLocks noChangeShapeType="1"/>
              </p:cNvSpPr>
              <p:nvPr/>
            </p:nvSpPr>
            <p:spPr bwMode="auto">
              <a:xfrm>
                <a:off x="817" y="2455"/>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8" name="Line 42"/>
              <p:cNvSpPr>
                <a:spLocks noChangeShapeType="1"/>
              </p:cNvSpPr>
              <p:nvPr/>
            </p:nvSpPr>
            <p:spPr bwMode="auto">
              <a:xfrm>
                <a:off x="820" y="2459"/>
                <a:ext cx="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59" name="Line 43"/>
              <p:cNvSpPr>
                <a:spLocks noChangeShapeType="1"/>
              </p:cNvSpPr>
              <p:nvPr/>
            </p:nvSpPr>
            <p:spPr bwMode="auto">
              <a:xfrm>
                <a:off x="821" y="2463"/>
                <a:ext cx="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0" name="Line 44"/>
              <p:cNvSpPr>
                <a:spLocks noChangeShapeType="1"/>
              </p:cNvSpPr>
              <p:nvPr/>
            </p:nvSpPr>
            <p:spPr bwMode="auto">
              <a:xfrm>
                <a:off x="822" y="2465"/>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1" name="Line 45"/>
              <p:cNvSpPr>
                <a:spLocks noChangeShapeType="1"/>
              </p:cNvSpPr>
              <p:nvPr/>
            </p:nvSpPr>
            <p:spPr bwMode="auto">
              <a:xfrm>
                <a:off x="823" y="2466"/>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2" name="Line 46"/>
              <p:cNvSpPr>
                <a:spLocks noChangeShapeType="1"/>
              </p:cNvSpPr>
              <p:nvPr/>
            </p:nvSpPr>
            <p:spPr bwMode="auto">
              <a:xfrm>
                <a:off x="823" y="2466"/>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3" name="Line 47"/>
              <p:cNvSpPr>
                <a:spLocks noChangeShapeType="1"/>
              </p:cNvSpPr>
              <p:nvPr/>
            </p:nvSpPr>
            <p:spPr bwMode="auto">
              <a:xfrm>
                <a:off x="823" y="246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4" name="Line 48"/>
              <p:cNvSpPr>
                <a:spLocks noChangeShapeType="1"/>
              </p:cNvSpPr>
              <p:nvPr/>
            </p:nvSpPr>
            <p:spPr bwMode="auto">
              <a:xfrm>
                <a:off x="823" y="2467"/>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5" name="Line 49"/>
              <p:cNvSpPr>
                <a:spLocks noChangeShapeType="1"/>
              </p:cNvSpPr>
              <p:nvPr/>
            </p:nvSpPr>
            <p:spPr bwMode="auto">
              <a:xfrm>
                <a:off x="848" y="2474"/>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6" name="Line 50"/>
              <p:cNvSpPr>
                <a:spLocks noChangeShapeType="1"/>
              </p:cNvSpPr>
              <p:nvPr/>
            </p:nvSpPr>
            <p:spPr bwMode="auto">
              <a:xfrm>
                <a:off x="875" y="2481"/>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7" name="Line 51"/>
              <p:cNvSpPr>
                <a:spLocks noChangeShapeType="1"/>
              </p:cNvSpPr>
              <p:nvPr/>
            </p:nvSpPr>
            <p:spPr bwMode="auto">
              <a:xfrm>
                <a:off x="905" y="2488"/>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8" name="Line 52"/>
              <p:cNvSpPr>
                <a:spLocks noChangeShapeType="1"/>
              </p:cNvSpPr>
              <p:nvPr/>
            </p:nvSpPr>
            <p:spPr bwMode="auto">
              <a:xfrm>
                <a:off x="939" y="2495"/>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69" name="Line 53"/>
              <p:cNvSpPr>
                <a:spLocks noChangeShapeType="1"/>
              </p:cNvSpPr>
              <p:nvPr/>
            </p:nvSpPr>
            <p:spPr bwMode="auto">
              <a:xfrm>
                <a:off x="976" y="2501"/>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0" name="Line 54"/>
              <p:cNvSpPr>
                <a:spLocks noChangeShapeType="1"/>
              </p:cNvSpPr>
              <p:nvPr/>
            </p:nvSpPr>
            <p:spPr bwMode="auto">
              <a:xfrm>
                <a:off x="1016" y="2506"/>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1" name="Line 55"/>
              <p:cNvSpPr>
                <a:spLocks noChangeShapeType="1"/>
              </p:cNvSpPr>
              <p:nvPr/>
            </p:nvSpPr>
            <p:spPr bwMode="auto">
              <a:xfrm>
                <a:off x="1058" y="2511"/>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2" name="Line 56"/>
              <p:cNvSpPr>
                <a:spLocks noChangeShapeType="1"/>
              </p:cNvSpPr>
              <p:nvPr/>
            </p:nvSpPr>
            <p:spPr bwMode="auto">
              <a:xfrm>
                <a:off x="1101" y="2515"/>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3" name="Line 57"/>
              <p:cNvSpPr>
                <a:spLocks noChangeShapeType="1"/>
              </p:cNvSpPr>
              <p:nvPr/>
            </p:nvSpPr>
            <p:spPr bwMode="auto">
              <a:xfrm>
                <a:off x="1148" y="2518"/>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4" name="Line 58"/>
              <p:cNvSpPr>
                <a:spLocks noChangeShapeType="1"/>
              </p:cNvSpPr>
              <p:nvPr/>
            </p:nvSpPr>
            <p:spPr bwMode="auto">
              <a:xfrm>
                <a:off x="1196" y="2521"/>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5" name="Line 59"/>
              <p:cNvSpPr>
                <a:spLocks noChangeShapeType="1"/>
              </p:cNvSpPr>
              <p:nvPr/>
            </p:nvSpPr>
            <p:spPr bwMode="auto">
              <a:xfrm>
                <a:off x="1246" y="2522"/>
                <a:ext cx="5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6" name="Line 60"/>
              <p:cNvSpPr>
                <a:spLocks noChangeShapeType="1"/>
              </p:cNvSpPr>
              <p:nvPr/>
            </p:nvSpPr>
            <p:spPr bwMode="auto">
              <a:xfrm>
                <a:off x="1297" y="2524"/>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7" name="Line 61"/>
              <p:cNvSpPr>
                <a:spLocks noChangeShapeType="1"/>
              </p:cNvSpPr>
              <p:nvPr/>
            </p:nvSpPr>
            <p:spPr bwMode="auto">
              <a:xfrm>
                <a:off x="1350" y="2524"/>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8" name="Line 62"/>
              <p:cNvSpPr>
                <a:spLocks noChangeShapeType="1"/>
              </p:cNvSpPr>
              <p:nvPr/>
            </p:nvSpPr>
            <p:spPr bwMode="auto">
              <a:xfrm flipV="1">
                <a:off x="1403" y="2522"/>
                <a:ext cx="5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79" name="Line 63"/>
              <p:cNvSpPr>
                <a:spLocks noChangeShapeType="1"/>
              </p:cNvSpPr>
              <p:nvPr/>
            </p:nvSpPr>
            <p:spPr bwMode="auto">
              <a:xfrm flipV="1">
                <a:off x="1454" y="2521"/>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0" name="Line 64"/>
              <p:cNvSpPr>
                <a:spLocks noChangeShapeType="1"/>
              </p:cNvSpPr>
              <p:nvPr/>
            </p:nvSpPr>
            <p:spPr bwMode="auto">
              <a:xfrm flipV="1">
                <a:off x="1504" y="2518"/>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1" name="Line 65"/>
              <p:cNvSpPr>
                <a:spLocks noChangeShapeType="1"/>
              </p:cNvSpPr>
              <p:nvPr/>
            </p:nvSpPr>
            <p:spPr bwMode="auto">
              <a:xfrm flipV="1">
                <a:off x="1552" y="2515"/>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2" name="Line 66"/>
              <p:cNvSpPr>
                <a:spLocks noChangeShapeType="1"/>
              </p:cNvSpPr>
              <p:nvPr/>
            </p:nvSpPr>
            <p:spPr bwMode="auto">
              <a:xfrm flipV="1">
                <a:off x="1599" y="2511"/>
                <a:ext cx="44"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3" name="Line 67"/>
              <p:cNvSpPr>
                <a:spLocks noChangeShapeType="1"/>
              </p:cNvSpPr>
              <p:nvPr/>
            </p:nvSpPr>
            <p:spPr bwMode="auto">
              <a:xfrm flipV="1">
                <a:off x="1643" y="2506"/>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4" name="Line 68"/>
              <p:cNvSpPr>
                <a:spLocks noChangeShapeType="1"/>
              </p:cNvSpPr>
              <p:nvPr/>
            </p:nvSpPr>
            <p:spPr bwMode="auto">
              <a:xfrm flipV="1">
                <a:off x="1685" y="2501"/>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5" name="Line 69"/>
              <p:cNvSpPr>
                <a:spLocks noChangeShapeType="1"/>
              </p:cNvSpPr>
              <p:nvPr/>
            </p:nvSpPr>
            <p:spPr bwMode="auto">
              <a:xfrm flipV="1">
                <a:off x="1724" y="2495"/>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6" name="Line 70"/>
              <p:cNvSpPr>
                <a:spLocks noChangeShapeType="1"/>
              </p:cNvSpPr>
              <p:nvPr/>
            </p:nvSpPr>
            <p:spPr bwMode="auto">
              <a:xfrm flipV="1">
                <a:off x="1761" y="2488"/>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7" name="Line 71"/>
              <p:cNvSpPr>
                <a:spLocks noChangeShapeType="1"/>
              </p:cNvSpPr>
              <p:nvPr/>
            </p:nvSpPr>
            <p:spPr bwMode="auto">
              <a:xfrm flipV="1">
                <a:off x="1795" y="2481"/>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8" name="Line 72"/>
              <p:cNvSpPr>
                <a:spLocks noChangeShapeType="1"/>
              </p:cNvSpPr>
              <p:nvPr/>
            </p:nvSpPr>
            <p:spPr bwMode="auto">
              <a:xfrm flipV="1">
                <a:off x="1825" y="2474"/>
                <a:ext cx="2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89" name="Line 73"/>
              <p:cNvSpPr>
                <a:spLocks noChangeShapeType="1"/>
              </p:cNvSpPr>
              <p:nvPr/>
            </p:nvSpPr>
            <p:spPr bwMode="auto">
              <a:xfrm flipV="1">
                <a:off x="1853" y="2467"/>
                <a:ext cx="2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0" name="Line 74"/>
              <p:cNvSpPr>
                <a:spLocks noChangeShapeType="1"/>
              </p:cNvSpPr>
              <p:nvPr/>
            </p:nvSpPr>
            <p:spPr bwMode="auto">
              <a:xfrm flipV="1">
                <a:off x="1877" y="2445"/>
                <a:ext cx="11" cy="2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1" name="Line 75"/>
              <p:cNvSpPr>
                <a:spLocks noChangeShapeType="1"/>
              </p:cNvSpPr>
              <p:nvPr/>
            </p:nvSpPr>
            <p:spPr bwMode="auto">
              <a:xfrm flipV="1">
                <a:off x="1888" y="2427"/>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2" name="Line 76"/>
              <p:cNvSpPr>
                <a:spLocks noChangeShapeType="1"/>
              </p:cNvSpPr>
              <p:nvPr/>
            </p:nvSpPr>
            <p:spPr bwMode="auto">
              <a:xfrm flipV="1">
                <a:off x="1898" y="2412"/>
                <a:ext cx="9" cy="1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3" name="Line 77"/>
              <p:cNvSpPr>
                <a:spLocks noChangeShapeType="1"/>
              </p:cNvSpPr>
              <p:nvPr/>
            </p:nvSpPr>
            <p:spPr bwMode="auto">
              <a:xfrm flipV="1">
                <a:off x="1907" y="2398"/>
                <a:ext cx="7"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4" name="Line 78"/>
              <p:cNvSpPr>
                <a:spLocks noChangeShapeType="1"/>
              </p:cNvSpPr>
              <p:nvPr/>
            </p:nvSpPr>
            <p:spPr bwMode="auto">
              <a:xfrm flipV="1">
                <a:off x="1914" y="2387"/>
                <a:ext cx="6"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5" name="Line 79"/>
              <p:cNvSpPr>
                <a:spLocks noChangeShapeType="1"/>
              </p:cNvSpPr>
              <p:nvPr/>
            </p:nvSpPr>
            <p:spPr bwMode="auto">
              <a:xfrm flipV="1">
                <a:off x="1920" y="2378"/>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6" name="Line 80"/>
              <p:cNvSpPr>
                <a:spLocks noChangeShapeType="1"/>
              </p:cNvSpPr>
              <p:nvPr/>
            </p:nvSpPr>
            <p:spPr bwMode="auto">
              <a:xfrm flipV="1">
                <a:off x="1924" y="2371"/>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7" name="Line 81"/>
              <p:cNvSpPr>
                <a:spLocks noChangeShapeType="1"/>
              </p:cNvSpPr>
              <p:nvPr/>
            </p:nvSpPr>
            <p:spPr bwMode="auto">
              <a:xfrm flipV="1">
                <a:off x="1928" y="2365"/>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8" name="Line 82"/>
              <p:cNvSpPr>
                <a:spLocks noChangeShapeType="1"/>
              </p:cNvSpPr>
              <p:nvPr/>
            </p:nvSpPr>
            <p:spPr bwMode="auto">
              <a:xfrm flipV="1">
                <a:off x="1931" y="2361"/>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99" name="Line 83"/>
              <p:cNvSpPr>
                <a:spLocks noChangeShapeType="1"/>
              </p:cNvSpPr>
              <p:nvPr/>
            </p:nvSpPr>
            <p:spPr bwMode="auto">
              <a:xfrm flipV="1">
                <a:off x="1934" y="2358"/>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0" name="Line 84"/>
              <p:cNvSpPr>
                <a:spLocks noChangeShapeType="1"/>
              </p:cNvSpPr>
              <p:nvPr/>
            </p:nvSpPr>
            <p:spPr bwMode="auto">
              <a:xfrm flipV="1">
                <a:off x="1935" y="2356"/>
                <a:ext cx="2"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1" name="Line 85"/>
              <p:cNvSpPr>
                <a:spLocks noChangeShapeType="1"/>
              </p:cNvSpPr>
              <p:nvPr/>
            </p:nvSpPr>
            <p:spPr bwMode="auto">
              <a:xfrm flipV="1">
                <a:off x="1937" y="2354"/>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2" name="Line 86"/>
              <p:cNvSpPr>
                <a:spLocks noChangeShapeType="1"/>
              </p:cNvSpPr>
              <p:nvPr/>
            </p:nvSpPr>
            <p:spPr bwMode="auto">
              <a:xfrm flipV="1">
                <a:off x="1937" y="2354"/>
                <a:ext cx="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3" name="Line 87"/>
              <p:cNvSpPr>
                <a:spLocks noChangeShapeType="1"/>
              </p:cNvSpPr>
              <p:nvPr/>
            </p:nvSpPr>
            <p:spPr bwMode="auto">
              <a:xfrm>
                <a:off x="1938" y="2354"/>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4" name="Line 88"/>
              <p:cNvSpPr>
                <a:spLocks noChangeShapeType="1"/>
              </p:cNvSpPr>
              <p:nvPr/>
            </p:nvSpPr>
            <p:spPr bwMode="auto">
              <a:xfrm>
                <a:off x="1938" y="2354"/>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5" name="Line 89"/>
              <p:cNvSpPr>
                <a:spLocks noChangeShapeType="1"/>
              </p:cNvSpPr>
              <p:nvPr/>
            </p:nvSpPr>
            <p:spPr bwMode="auto">
              <a:xfrm flipV="1">
                <a:off x="1938" y="2089"/>
                <a:ext cx="0" cy="26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6" name="Line 90"/>
              <p:cNvSpPr>
                <a:spLocks noChangeShapeType="1"/>
              </p:cNvSpPr>
              <p:nvPr/>
            </p:nvSpPr>
            <p:spPr bwMode="auto">
              <a:xfrm flipV="1">
                <a:off x="1938" y="2075"/>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7" name="Line 91"/>
              <p:cNvSpPr>
                <a:spLocks noChangeShapeType="1"/>
              </p:cNvSpPr>
              <p:nvPr/>
            </p:nvSpPr>
            <p:spPr bwMode="auto">
              <a:xfrm flipV="1">
                <a:off x="1938" y="2063"/>
                <a:ext cx="0" cy="1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8" name="Line 92"/>
              <p:cNvSpPr>
                <a:spLocks noChangeShapeType="1"/>
              </p:cNvSpPr>
              <p:nvPr/>
            </p:nvSpPr>
            <p:spPr bwMode="auto">
              <a:xfrm flipV="1">
                <a:off x="1938" y="2053"/>
                <a:ext cx="0" cy="1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09" name="Line 93"/>
              <p:cNvSpPr>
                <a:spLocks noChangeShapeType="1"/>
              </p:cNvSpPr>
              <p:nvPr/>
            </p:nvSpPr>
            <p:spPr bwMode="auto">
              <a:xfrm flipV="1">
                <a:off x="1938" y="2045"/>
                <a:ext cx="0"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0" name="Line 94"/>
              <p:cNvSpPr>
                <a:spLocks noChangeShapeType="1"/>
              </p:cNvSpPr>
              <p:nvPr/>
            </p:nvSpPr>
            <p:spPr bwMode="auto">
              <a:xfrm flipV="1">
                <a:off x="1938" y="2040"/>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1" name="Line 95"/>
              <p:cNvSpPr>
                <a:spLocks noChangeShapeType="1"/>
              </p:cNvSpPr>
              <p:nvPr/>
            </p:nvSpPr>
            <p:spPr bwMode="auto">
              <a:xfrm flipV="1">
                <a:off x="1938" y="2035"/>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2" name="Line 96"/>
              <p:cNvSpPr>
                <a:spLocks noChangeShapeType="1"/>
              </p:cNvSpPr>
              <p:nvPr/>
            </p:nvSpPr>
            <p:spPr bwMode="auto">
              <a:xfrm flipV="1">
                <a:off x="1938" y="2032"/>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3" name="Line 97"/>
              <p:cNvSpPr>
                <a:spLocks noChangeShapeType="1"/>
              </p:cNvSpPr>
              <p:nvPr/>
            </p:nvSpPr>
            <p:spPr bwMode="auto">
              <a:xfrm flipV="1">
                <a:off x="1938" y="2029"/>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4" name="Line 98"/>
              <p:cNvSpPr>
                <a:spLocks noChangeShapeType="1"/>
              </p:cNvSpPr>
              <p:nvPr/>
            </p:nvSpPr>
            <p:spPr bwMode="auto">
              <a:xfrm flipV="1">
                <a:off x="1938" y="2028"/>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5" name="Line 99"/>
              <p:cNvSpPr>
                <a:spLocks noChangeShapeType="1"/>
              </p:cNvSpPr>
              <p:nvPr/>
            </p:nvSpPr>
            <p:spPr bwMode="auto">
              <a:xfrm flipV="1">
                <a:off x="1938" y="2027"/>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6" name="Line 100"/>
              <p:cNvSpPr>
                <a:spLocks noChangeShapeType="1"/>
              </p:cNvSpPr>
              <p:nvPr/>
            </p:nvSpPr>
            <p:spPr bwMode="auto">
              <a:xfrm>
                <a:off x="1938" y="202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7" name="Line 101"/>
              <p:cNvSpPr>
                <a:spLocks noChangeShapeType="1"/>
              </p:cNvSpPr>
              <p:nvPr/>
            </p:nvSpPr>
            <p:spPr bwMode="auto">
              <a:xfrm flipH="1">
                <a:off x="1935" y="2027"/>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8" name="Line 102"/>
              <p:cNvSpPr>
                <a:spLocks noChangeShapeType="1"/>
              </p:cNvSpPr>
              <p:nvPr/>
            </p:nvSpPr>
            <p:spPr bwMode="auto">
              <a:xfrm flipH="1">
                <a:off x="1929" y="2036"/>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19" name="Line 103"/>
              <p:cNvSpPr>
                <a:spLocks noChangeShapeType="1"/>
              </p:cNvSpPr>
              <p:nvPr/>
            </p:nvSpPr>
            <p:spPr bwMode="auto">
              <a:xfrm flipH="1">
                <a:off x="1918" y="2045"/>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0" name="Line 104"/>
              <p:cNvSpPr>
                <a:spLocks noChangeShapeType="1"/>
              </p:cNvSpPr>
              <p:nvPr/>
            </p:nvSpPr>
            <p:spPr bwMode="auto">
              <a:xfrm flipH="1">
                <a:off x="1904" y="2053"/>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1" name="Line 105"/>
              <p:cNvSpPr>
                <a:spLocks noChangeShapeType="1"/>
              </p:cNvSpPr>
              <p:nvPr/>
            </p:nvSpPr>
            <p:spPr bwMode="auto">
              <a:xfrm flipH="1">
                <a:off x="1886" y="2061"/>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2" name="Line 106"/>
              <p:cNvSpPr>
                <a:spLocks noChangeShapeType="1"/>
              </p:cNvSpPr>
              <p:nvPr/>
            </p:nvSpPr>
            <p:spPr bwMode="auto">
              <a:xfrm flipH="1">
                <a:off x="1865" y="2069"/>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3" name="Line 107"/>
              <p:cNvSpPr>
                <a:spLocks noChangeShapeType="1"/>
              </p:cNvSpPr>
              <p:nvPr/>
            </p:nvSpPr>
            <p:spPr bwMode="auto">
              <a:xfrm flipH="1">
                <a:off x="1840" y="2076"/>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4" name="Line 108"/>
              <p:cNvSpPr>
                <a:spLocks noChangeShapeType="1"/>
              </p:cNvSpPr>
              <p:nvPr/>
            </p:nvSpPr>
            <p:spPr bwMode="auto">
              <a:xfrm flipH="1">
                <a:off x="1813" y="2083"/>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5" name="Line 109"/>
              <p:cNvSpPr>
                <a:spLocks noChangeShapeType="1"/>
              </p:cNvSpPr>
              <p:nvPr/>
            </p:nvSpPr>
            <p:spPr bwMode="auto">
              <a:xfrm flipH="1">
                <a:off x="1782" y="2090"/>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6" name="Line 110"/>
              <p:cNvSpPr>
                <a:spLocks noChangeShapeType="1"/>
              </p:cNvSpPr>
              <p:nvPr/>
            </p:nvSpPr>
            <p:spPr bwMode="auto">
              <a:xfrm flipH="1">
                <a:off x="1748" y="2096"/>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7" name="Line 111"/>
              <p:cNvSpPr>
                <a:spLocks noChangeShapeType="1"/>
              </p:cNvSpPr>
              <p:nvPr/>
            </p:nvSpPr>
            <p:spPr bwMode="auto">
              <a:xfrm flipH="1">
                <a:off x="1712" y="2102"/>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8" name="Line 112"/>
              <p:cNvSpPr>
                <a:spLocks noChangeShapeType="1"/>
              </p:cNvSpPr>
              <p:nvPr/>
            </p:nvSpPr>
            <p:spPr bwMode="auto">
              <a:xfrm flipH="1">
                <a:off x="1673" y="2107"/>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29" name="Line 113"/>
              <p:cNvSpPr>
                <a:spLocks noChangeShapeType="1"/>
              </p:cNvSpPr>
              <p:nvPr/>
            </p:nvSpPr>
            <p:spPr bwMode="auto">
              <a:xfrm flipH="1">
                <a:off x="1633" y="2112"/>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0" name="Line 114"/>
              <p:cNvSpPr>
                <a:spLocks noChangeShapeType="1"/>
              </p:cNvSpPr>
              <p:nvPr/>
            </p:nvSpPr>
            <p:spPr bwMode="auto">
              <a:xfrm flipH="1">
                <a:off x="1590" y="2117"/>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1" name="Line 115"/>
              <p:cNvSpPr>
                <a:spLocks noChangeShapeType="1"/>
              </p:cNvSpPr>
              <p:nvPr/>
            </p:nvSpPr>
            <p:spPr bwMode="auto">
              <a:xfrm flipH="1">
                <a:off x="1545" y="2120"/>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2" name="Line 116"/>
              <p:cNvSpPr>
                <a:spLocks noChangeShapeType="1"/>
              </p:cNvSpPr>
              <p:nvPr/>
            </p:nvSpPr>
            <p:spPr bwMode="auto">
              <a:xfrm flipH="1">
                <a:off x="1499" y="212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3" name="Line 117"/>
              <p:cNvSpPr>
                <a:spLocks noChangeShapeType="1"/>
              </p:cNvSpPr>
              <p:nvPr/>
            </p:nvSpPr>
            <p:spPr bwMode="auto">
              <a:xfrm flipH="1">
                <a:off x="1450" y="2125"/>
                <a:ext cx="49"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4" name="Line 118"/>
              <p:cNvSpPr>
                <a:spLocks noChangeShapeType="1"/>
              </p:cNvSpPr>
              <p:nvPr/>
            </p:nvSpPr>
            <p:spPr bwMode="auto">
              <a:xfrm flipH="1">
                <a:off x="1401" y="2128"/>
                <a:ext cx="49"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5" name="Line 119"/>
              <p:cNvSpPr>
                <a:spLocks noChangeShapeType="1"/>
              </p:cNvSpPr>
              <p:nvPr/>
            </p:nvSpPr>
            <p:spPr bwMode="auto">
              <a:xfrm flipH="1">
                <a:off x="1350" y="2128"/>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6" name="Line 120"/>
              <p:cNvSpPr>
                <a:spLocks noChangeShapeType="1"/>
              </p:cNvSpPr>
              <p:nvPr/>
            </p:nvSpPr>
            <p:spPr bwMode="auto">
              <a:xfrm flipH="1" flipV="1">
                <a:off x="1300" y="1688"/>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7" name="Line 121"/>
              <p:cNvSpPr>
                <a:spLocks noChangeShapeType="1"/>
              </p:cNvSpPr>
              <p:nvPr/>
            </p:nvSpPr>
            <p:spPr bwMode="auto">
              <a:xfrm flipH="1" flipV="1">
                <a:off x="1250" y="1686"/>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8" name="Line 122"/>
              <p:cNvSpPr>
                <a:spLocks noChangeShapeType="1"/>
              </p:cNvSpPr>
              <p:nvPr/>
            </p:nvSpPr>
            <p:spPr bwMode="auto">
              <a:xfrm flipH="1" flipV="1">
                <a:off x="1202" y="1685"/>
                <a:ext cx="48"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39" name="Line 123"/>
              <p:cNvSpPr>
                <a:spLocks noChangeShapeType="1"/>
              </p:cNvSpPr>
              <p:nvPr/>
            </p:nvSpPr>
            <p:spPr bwMode="auto">
              <a:xfrm flipH="1" flipV="1">
                <a:off x="1156" y="1682"/>
                <a:ext cx="46"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0" name="Line 124"/>
              <p:cNvSpPr>
                <a:spLocks noChangeShapeType="1"/>
              </p:cNvSpPr>
              <p:nvPr/>
            </p:nvSpPr>
            <p:spPr bwMode="auto">
              <a:xfrm flipH="1" flipV="1">
                <a:off x="1111" y="1679"/>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1" name="Line 125"/>
              <p:cNvSpPr>
                <a:spLocks noChangeShapeType="1"/>
              </p:cNvSpPr>
              <p:nvPr/>
            </p:nvSpPr>
            <p:spPr bwMode="auto">
              <a:xfrm flipH="1" flipV="1">
                <a:off x="1068" y="1675"/>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2" name="Line 126"/>
              <p:cNvSpPr>
                <a:spLocks noChangeShapeType="1"/>
              </p:cNvSpPr>
              <p:nvPr/>
            </p:nvSpPr>
            <p:spPr bwMode="auto">
              <a:xfrm flipH="1" flipV="1">
                <a:off x="1027" y="1671"/>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3" name="Line 127"/>
              <p:cNvSpPr>
                <a:spLocks noChangeShapeType="1"/>
              </p:cNvSpPr>
              <p:nvPr/>
            </p:nvSpPr>
            <p:spPr bwMode="auto">
              <a:xfrm flipH="1" flipV="1">
                <a:off x="988" y="1667"/>
                <a:ext cx="39"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4" name="Line 128"/>
              <p:cNvSpPr>
                <a:spLocks noChangeShapeType="1"/>
              </p:cNvSpPr>
              <p:nvPr/>
            </p:nvSpPr>
            <p:spPr bwMode="auto">
              <a:xfrm flipH="1" flipV="1">
                <a:off x="952" y="1661"/>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5" name="Line 129"/>
              <p:cNvSpPr>
                <a:spLocks noChangeShapeType="1"/>
              </p:cNvSpPr>
              <p:nvPr/>
            </p:nvSpPr>
            <p:spPr bwMode="auto">
              <a:xfrm flipH="1" flipV="1">
                <a:off x="918" y="165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6" name="Line 130"/>
              <p:cNvSpPr>
                <a:spLocks noChangeShapeType="1"/>
              </p:cNvSpPr>
              <p:nvPr/>
            </p:nvSpPr>
            <p:spPr bwMode="auto">
              <a:xfrm flipH="1" flipV="1">
                <a:off x="887" y="164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7" name="Line 131"/>
              <p:cNvSpPr>
                <a:spLocks noChangeShapeType="1"/>
              </p:cNvSpPr>
              <p:nvPr/>
            </p:nvSpPr>
            <p:spPr bwMode="auto">
              <a:xfrm flipH="1" flipV="1">
                <a:off x="860" y="164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8" name="Line 132"/>
              <p:cNvSpPr>
                <a:spLocks noChangeShapeType="1"/>
              </p:cNvSpPr>
              <p:nvPr/>
            </p:nvSpPr>
            <p:spPr bwMode="auto">
              <a:xfrm flipH="1" flipV="1">
                <a:off x="835" y="163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49" name="Line 133"/>
              <p:cNvSpPr>
                <a:spLocks noChangeShapeType="1"/>
              </p:cNvSpPr>
              <p:nvPr/>
            </p:nvSpPr>
            <p:spPr bwMode="auto">
              <a:xfrm flipH="1" flipV="1">
                <a:off x="814" y="1628"/>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0" name="Line 134"/>
              <p:cNvSpPr>
                <a:spLocks noChangeShapeType="1"/>
              </p:cNvSpPr>
              <p:nvPr/>
            </p:nvSpPr>
            <p:spPr bwMode="auto">
              <a:xfrm flipH="1" flipV="1">
                <a:off x="796" y="1620"/>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1" name="Line 135"/>
              <p:cNvSpPr>
                <a:spLocks noChangeShapeType="1"/>
              </p:cNvSpPr>
              <p:nvPr/>
            </p:nvSpPr>
            <p:spPr bwMode="auto">
              <a:xfrm flipH="1" flipV="1">
                <a:off x="782" y="1612"/>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2" name="Line 136"/>
              <p:cNvSpPr>
                <a:spLocks noChangeShapeType="1"/>
              </p:cNvSpPr>
              <p:nvPr/>
            </p:nvSpPr>
            <p:spPr bwMode="auto">
              <a:xfrm flipH="1" flipV="1">
                <a:off x="771" y="1604"/>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3" name="Line 137"/>
              <p:cNvSpPr>
                <a:spLocks noChangeShapeType="1"/>
              </p:cNvSpPr>
              <p:nvPr/>
            </p:nvSpPr>
            <p:spPr bwMode="auto">
              <a:xfrm flipH="1" flipV="1">
                <a:off x="765" y="1595"/>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4" name="Line 138"/>
              <p:cNvSpPr>
                <a:spLocks noChangeShapeType="1"/>
              </p:cNvSpPr>
              <p:nvPr/>
            </p:nvSpPr>
            <p:spPr bwMode="auto">
              <a:xfrm flipH="1" flipV="1">
                <a:off x="763" y="1587"/>
                <a:ext cx="2"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5" name="Line 139"/>
              <p:cNvSpPr>
                <a:spLocks noChangeShapeType="1"/>
              </p:cNvSpPr>
              <p:nvPr/>
            </p:nvSpPr>
            <p:spPr bwMode="auto">
              <a:xfrm>
                <a:off x="763" y="1587"/>
                <a:ext cx="0" cy="26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6" name="Line 140"/>
              <p:cNvSpPr>
                <a:spLocks noChangeShapeType="1"/>
              </p:cNvSpPr>
              <p:nvPr/>
            </p:nvSpPr>
            <p:spPr bwMode="auto">
              <a:xfrm>
                <a:off x="763" y="1852"/>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7" name="Line 141"/>
              <p:cNvSpPr>
                <a:spLocks noChangeShapeType="1"/>
              </p:cNvSpPr>
              <p:nvPr/>
            </p:nvSpPr>
            <p:spPr bwMode="auto">
              <a:xfrm>
                <a:off x="763" y="1866"/>
                <a:ext cx="0" cy="1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8" name="Line 142"/>
              <p:cNvSpPr>
                <a:spLocks noChangeShapeType="1"/>
              </p:cNvSpPr>
              <p:nvPr/>
            </p:nvSpPr>
            <p:spPr bwMode="auto">
              <a:xfrm>
                <a:off x="763" y="1878"/>
                <a:ext cx="0" cy="2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59" name="Line 143"/>
              <p:cNvSpPr>
                <a:spLocks noChangeShapeType="1"/>
              </p:cNvSpPr>
              <p:nvPr/>
            </p:nvSpPr>
            <p:spPr bwMode="auto">
              <a:xfrm>
                <a:off x="763" y="1900"/>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0" name="Line 144"/>
              <p:cNvSpPr>
                <a:spLocks noChangeShapeType="1"/>
              </p:cNvSpPr>
              <p:nvPr/>
            </p:nvSpPr>
            <p:spPr bwMode="auto">
              <a:xfrm>
                <a:off x="763" y="1905"/>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1" name="Line 145"/>
              <p:cNvSpPr>
                <a:spLocks noChangeShapeType="1"/>
              </p:cNvSpPr>
              <p:nvPr/>
            </p:nvSpPr>
            <p:spPr bwMode="auto">
              <a:xfrm>
                <a:off x="763" y="1908"/>
                <a:ext cx="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2" name="Line 146"/>
              <p:cNvSpPr>
                <a:spLocks noChangeShapeType="1"/>
              </p:cNvSpPr>
              <p:nvPr/>
            </p:nvSpPr>
            <p:spPr bwMode="auto">
              <a:xfrm>
                <a:off x="763" y="1913"/>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3" name="Line 147"/>
              <p:cNvSpPr>
                <a:spLocks noChangeShapeType="1"/>
              </p:cNvSpPr>
              <p:nvPr/>
            </p:nvSpPr>
            <p:spPr bwMode="auto">
              <a:xfrm>
                <a:off x="774" y="1934"/>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4" name="Line 148"/>
              <p:cNvSpPr>
                <a:spLocks noChangeShapeType="1"/>
              </p:cNvSpPr>
              <p:nvPr/>
            </p:nvSpPr>
            <p:spPr bwMode="auto">
              <a:xfrm>
                <a:off x="784" y="1952"/>
                <a:ext cx="8"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5" name="Line 149"/>
              <p:cNvSpPr>
                <a:spLocks noChangeShapeType="1"/>
              </p:cNvSpPr>
              <p:nvPr/>
            </p:nvSpPr>
            <p:spPr bwMode="auto">
              <a:xfrm>
                <a:off x="792" y="1968"/>
                <a:ext cx="7" cy="1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6" name="Line 150"/>
              <p:cNvSpPr>
                <a:spLocks noChangeShapeType="1"/>
              </p:cNvSpPr>
              <p:nvPr/>
            </p:nvSpPr>
            <p:spPr bwMode="auto">
              <a:xfrm>
                <a:off x="799" y="1981"/>
                <a:ext cx="7"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7" name="Line 151"/>
              <p:cNvSpPr>
                <a:spLocks noChangeShapeType="1"/>
              </p:cNvSpPr>
              <p:nvPr/>
            </p:nvSpPr>
            <p:spPr bwMode="auto">
              <a:xfrm>
                <a:off x="806" y="1992"/>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8" name="Line 152"/>
              <p:cNvSpPr>
                <a:spLocks noChangeShapeType="1"/>
              </p:cNvSpPr>
              <p:nvPr/>
            </p:nvSpPr>
            <p:spPr bwMode="auto">
              <a:xfrm>
                <a:off x="810" y="2001"/>
                <a:ext cx="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69" name="Line 153"/>
              <p:cNvSpPr>
                <a:spLocks noChangeShapeType="1"/>
              </p:cNvSpPr>
              <p:nvPr/>
            </p:nvSpPr>
            <p:spPr bwMode="auto">
              <a:xfrm>
                <a:off x="814" y="2009"/>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0" name="Line 154"/>
              <p:cNvSpPr>
                <a:spLocks noChangeShapeType="1"/>
              </p:cNvSpPr>
              <p:nvPr/>
            </p:nvSpPr>
            <p:spPr bwMode="auto">
              <a:xfrm>
                <a:off x="817" y="2015"/>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1" name="Line 155"/>
              <p:cNvSpPr>
                <a:spLocks noChangeShapeType="1"/>
              </p:cNvSpPr>
              <p:nvPr/>
            </p:nvSpPr>
            <p:spPr bwMode="auto">
              <a:xfrm>
                <a:off x="820" y="2019"/>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2" name="Line 156"/>
              <p:cNvSpPr>
                <a:spLocks noChangeShapeType="1"/>
              </p:cNvSpPr>
              <p:nvPr/>
            </p:nvSpPr>
            <p:spPr bwMode="auto">
              <a:xfrm>
                <a:off x="821" y="2022"/>
                <a:ext cx="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3" name="Line 157"/>
              <p:cNvSpPr>
                <a:spLocks noChangeShapeType="1"/>
              </p:cNvSpPr>
              <p:nvPr/>
            </p:nvSpPr>
            <p:spPr bwMode="auto">
              <a:xfrm>
                <a:off x="822" y="2024"/>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4" name="Line 158"/>
              <p:cNvSpPr>
                <a:spLocks noChangeShapeType="1"/>
              </p:cNvSpPr>
              <p:nvPr/>
            </p:nvSpPr>
            <p:spPr bwMode="auto">
              <a:xfrm>
                <a:off x="823" y="2025"/>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5" name="Line 159"/>
              <p:cNvSpPr>
                <a:spLocks noChangeShapeType="1"/>
              </p:cNvSpPr>
              <p:nvPr/>
            </p:nvSpPr>
            <p:spPr bwMode="auto">
              <a:xfrm>
                <a:off x="823" y="2026"/>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6" name="Line 160"/>
              <p:cNvSpPr>
                <a:spLocks noChangeShapeType="1"/>
              </p:cNvSpPr>
              <p:nvPr/>
            </p:nvSpPr>
            <p:spPr bwMode="auto">
              <a:xfrm>
                <a:off x="823" y="2026"/>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7" name="Line 161"/>
              <p:cNvSpPr>
                <a:spLocks noChangeShapeType="1"/>
              </p:cNvSpPr>
              <p:nvPr/>
            </p:nvSpPr>
            <p:spPr bwMode="auto">
              <a:xfrm>
                <a:off x="823" y="2026"/>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8" name="Line 162"/>
              <p:cNvSpPr>
                <a:spLocks noChangeShapeType="1"/>
              </p:cNvSpPr>
              <p:nvPr/>
            </p:nvSpPr>
            <p:spPr bwMode="auto">
              <a:xfrm>
                <a:off x="848" y="2033"/>
                <a:ext cx="27"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79" name="Line 163"/>
              <p:cNvSpPr>
                <a:spLocks noChangeShapeType="1"/>
              </p:cNvSpPr>
              <p:nvPr/>
            </p:nvSpPr>
            <p:spPr bwMode="auto">
              <a:xfrm>
                <a:off x="875" y="2041"/>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0" name="Line 164"/>
              <p:cNvSpPr>
                <a:spLocks noChangeShapeType="1"/>
              </p:cNvSpPr>
              <p:nvPr/>
            </p:nvSpPr>
            <p:spPr bwMode="auto">
              <a:xfrm>
                <a:off x="905" y="2047"/>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1" name="Line 165"/>
              <p:cNvSpPr>
                <a:spLocks noChangeShapeType="1"/>
              </p:cNvSpPr>
              <p:nvPr/>
            </p:nvSpPr>
            <p:spPr bwMode="auto">
              <a:xfrm>
                <a:off x="939" y="2054"/>
                <a:ext cx="3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2" name="Line 166"/>
              <p:cNvSpPr>
                <a:spLocks noChangeShapeType="1"/>
              </p:cNvSpPr>
              <p:nvPr/>
            </p:nvSpPr>
            <p:spPr bwMode="auto">
              <a:xfrm>
                <a:off x="976" y="2059"/>
                <a:ext cx="4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3" name="Line 167"/>
              <p:cNvSpPr>
                <a:spLocks noChangeShapeType="1"/>
              </p:cNvSpPr>
              <p:nvPr/>
            </p:nvSpPr>
            <p:spPr bwMode="auto">
              <a:xfrm>
                <a:off x="1016" y="2065"/>
                <a:ext cx="42"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4" name="Line 168"/>
              <p:cNvSpPr>
                <a:spLocks noChangeShapeType="1"/>
              </p:cNvSpPr>
              <p:nvPr/>
            </p:nvSpPr>
            <p:spPr bwMode="auto">
              <a:xfrm>
                <a:off x="1058" y="206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5" name="Line 169"/>
              <p:cNvSpPr>
                <a:spLocks noChangeShapeType="1"/>
              </p:cNvSpPr>
              <p:nvPr/>
            </p:nvSpPr>
            <p:spPr bwMode="auto">
              <a:xfrm>
                <a:off x="1101" y="2073"/>
                <a:ext cx="4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6" name="Line 170"/>
              <p:cNvSpPr>
                <a:spLocks noChangeShapeType="1"/>
              </p:cNvSpPr>
              <p:nvPr/>
            </p:nvSpPr>
            <p:spPr bwMode="auto">
              <a:xfrm>
                <a:off x="1148" y="2077"/>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7" name="Line 171"/>
              <p:cNvSpPr>
                <a:spLocks noChangeShapeType="1"/>
              </p:cNvSpPr>
              <p:nvPr/>
            </p:nvSpPr>
            <p:spPr bwMode="auto">
              <a:xfrm>
                <a:off x="1196" y="2080"/>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8" name="Line 172"/>
              <p:cNvSpPr>
                <a:spLocks noChangeShapeType="1"/>
              </p:cNvSpPr>
              <p:nvPr/>
            </p:nvSpPr>
            <p:spPr bwMode="auto">
              <a:xfrm>
                <a:off x="1246" y="2082"/>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89" name="Line 173"/>
              <p:cNvSpPr>
                <a:spLocks noChangeShapeType="1"/>
              </p:cNvSpPr>
              <p:nvPr/>
            </p:nvSpPr>
            <p:spPr bwMode="auto">
              <a:xfrm>
                <a:off x="1297" y="2083"/>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0" name="Line 174"/>
              <p:cNvSpPr>
                <a:spLocks noChangeShapeType="1"/>
              </p:cNvSpPr>
              <p:nvPr/>
            </p:nvSpPr>
            <p:spPr bwMode="auto">
              <a:xfrm flipV="1">
                <a:off x="1350" y="2083"/>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1" name="Line 175"/>
              <p:cNvSpPr>
                <a:spLocks noChangeShapeType="1"/>
              </p:cNvSpPr>
              <p:nvPr/>
            </p:nvSpPr>
            <p:spPr bwMode="auto">
              <a:xfrm flipV="1">
                <a:off x="1403" y="2082"/>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2" name="Line 176"/>
              <p:cNvSpPr>
                <a:spLocks noChangeShapeType="1"/>
              </p:cNvSpPr>
              <p:nvPr/>
            </p:nvSpPr>
            <p:spPr bwMode="auto">
              <a:xfrm flipV="1">
                <a:off x="1454" y="2080"/>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3" name="Line 177"/>
              <p:cNvSpPr>
                <a:spLocks noChangeShapeType="1"/>
              </p:cNvSpPr>
              <p:nvPr/>
            </p:nvSpPr>
            <p:spPr bwMode="auto">
              <a:xfrm flipV="1">
                <a:off x="1504" y="2077"/>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4" name="Line 178"/>
              <p:cNvSpPr>
                <a:spLocks noChangeShapeType="1"/>
              </p:cNvSpPr>
              <p:nvPr/>
            </p:nvSpPr>
            <p:spPr bwMode="auto">
              <a:xfrm flipV="1">
                <a:off x="1552" y="2073"/>
                <a:ext cx="4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5" name="Line 179"/>
              <p:cNvSpPr>
                <a:spLocks noChangeShapeType="1"/>
              </p:cNvSpPr>
              <p:nvPr/>
            </p:nvSpPr>
            <p:spPr bwMode="auto">
              <a:xfrm flipV="1">
                <a:off x="1599" y="2069"/>
                <a:ext cx="44"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6" name="Line 180"/>
              <p:cNvSpPr>
                <a:spLocks noChangeShapeType="1"/>
              </p:cNvSpPr>
              <p:nvPr/>
            </p:nvSpPr>
            <p:spPr bwMode="auto">
              <a:xfrm flipV="1">
                <a:off x="1643" y="2065"/>
                <a:ext cx="42"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7" name="Line 181"/>
              <p:cNvSpPr>
                <a:spLocks noChangeShapeType="1"/>
              </p:cNvSpPr>
              <p:nvPr/>
            </p:nvSpPr>
            <p:spPr bwMode="auto">
              <a:xfrm flipV="1">
                <a:off x="1685" y="2059"/>
                <a:ext cx="39"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8" name="Line 182"/>
              <p:cNvSpPr>
                <a:spLocks noChangeShapeType="1"/>
              </p:cNvSpPr>
              <p:nvPr/>
            </p:nvSpPr>
            <p:spPr bwMode="auto">
              <a:xfrm flipV="1">
                <a:off x="1724" y="2054"/>
                <a:ext cx="3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599" name="Line 183"/>
              <p:cNvSpPr>
                <a:spLocks noChangeShapeType="1"/>
              </p:cNvSpPr>
              <p:nvPr/>
            </p:nvSpPr>
            <p:spPr bwMode="auto">
              <a:xfrm flipV="1">
                <a:off x="1761" y="2047"/>
                <a:ext cx="3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0" name="Line 184"/>
              <p:cNvSpPr>
                <a:spLocks noChangeShapeType="1"/>
              </p:cNvSpPr>
              <p:nvPr/>
            </p:nvSpPr>
            <p:spPr bwMode="auto">
              <a:xfrm flipV="1">
                <a:off x="1795" y="2041"/>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1" name="Line 185"/>
              <p:cNvSpPr>
                <a:spLocks noChangeShapeType="1"/>
              </p:cNvSpPr>
              <p:nvPr/>
            </p:nvSpPr>
            <p:spPr bwMode="auto">
              <a:xfrm flipV="1">
                <a:off x="1825" y="2033"/>
                <a:ext cx="2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2" name="Line 186"/>
              <p:cNvSpPr>
                <a:spLocks noChangeShapeType="1"/>
              </p:cNvSpPr>
              <p:nvPr/>
            </p:nvSpPr>
            <p:spPr bwMode="auto">
              <a:xfrm flipV="1">
                <a:off x="1853" y="2026"/>
                <a:ext cx="2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3" name="Line 187"/>
              <p:cNvSpPr>
                <a:spLocks noChangeShapeType="1"/>
              </p:cNvSpPr>
              <p:nvPr/>
            </p:nvSpPr>
            <p:spPr bwMode="auto">
              <a:xfrm flipV="1">
                <a:off x="1877" y="2005"/>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4" name="Line 188"/>
              <p:cNvSpPr>
                <a:spLocks noChangeShapeType="1"/>
              </p:cNvSpPr>
              <p:nvPr/>
            </p:nvSpPr>
            <p:spPr bwMode="auto">
              <a:xfrm flipV="1">
                <a:off x="1888" y="1987"/>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5" name="Line 189"/>
              <p:cNvSpPr>
                <a:spLocks noChangeShapeType="1"/>
              </p:cNvSpPr>
              <p:nvPr/>
            </p:nvSpPr>
            <p:spPr bwMode="auto">
              <a:xfrm flipV="1">
                <a:off x="1898" y="1971"/>
                <a:ext cx="9"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6" name="Line 190"/>
              <p:cNvSpPr>
                <a:spLocks noChangeShapeType="1"/>
              </p:cNvSpPr>
              <p:nvPr/>
            </p:nvSpPr>
            <p:spPr bwMode="auto">
              <a:xfrm flipV="1">
                <a:off x="1907" y="1957"/>
                <a:ext cx="7"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7" name="Line 191"/>
              <p:cNvSpPr>
                <a:spLocks noChangeShapeType="1"/>
              </p:cNvSpPr>
              <p:nvPr/>
            </p:nvSpPr>
            <p:spPr bwMode="auto">
              <a:xfrm flipV="1">
                <a:off x="1914" y="1946"/>
                <a:ext cx="6"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8" name="Line 192"/>
              <p:cNvSpPr>
                <a:spLocks noChangeShapeType="1"/>
              </p:cNvSpPr>
              <p:nvPr/>
            </p:nvSpPr>
            <p:spPr bwMode="auto">
              <a:xfrm flipV="1">
                <a:off x="1920" y="1937"/>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09" name="Line 193"/>
              <p:cNvSpPr>
                <a:spLocks noChangeShapeType="1"/>
              </p:cNvSpPr>
              <p:nvPr/>
            </p:nvSpPr>
            <p:spPr bwMode="auto">
              <a:xfrm flipV="1">
                <a:off x="1924" y="1930"/>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0" name="Line 194"/>
              <p:cNvSpPr>
                <a:spLocks noChangeShapeType="1"/>
              </p:cNvSpPr>
              <p:nvPr/>
            </p:nvSpPr>
            <p:spPr bwMode="auto">
              <a:xfrm flipV="1">
                <a:off x="1928" y="1924"/>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1" name="Line 195"/>
              <p:cNvSpPr>
                <a:spLocks noChangeShapeType="1"/>
              </p:cNvSpPr>
              <p:nvPr/>
            </p:nvSpPr>
            <p:spPr bwMode="auto">
              <a:xfrm flipV="1">
                <a:off x="1931" y="1920"/>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2" name="Line 196"/>
              <p:cNvSpPr>
                <a:spLocks noChangeShapeType="1"/>
              </p:cNvSpPr>
              <p:nvPr/>
            </p:nvSpPr>
            <p:spPr bwMode="auto">
              <a:xfrm flipV="1">
                <a:off x="1934" y="1917"/>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3" name="Line 197"/>
              <p:cNvSpPr>
                <a:spLocks noChangeShapeType="1"/>
              </p:cNvSpPr>
              <p:nvPr/>
            </p:nvSpPr>
            <p:spPr bwMode="auto">
              <a:xfrm flipV="1">
                <a:off x="1935" y="1915"/>
                <a:ext cx="2"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4" name="Line 198"/>
              <p:cNvSpPr>
                <a:spLocks noChangeShapeType="1"/>
              </p:cNvSpPr>
              <p:nvPr/>
            </p:nvSpPr>
            <p:spPr bwMode="auto">
              <a:xfrm flipV="1">
                <a:off x="1937" y="1914"/>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5" name="Line 199"/>
              <p:cNvSpPr>
                <a:spLocks noChangeShapeType="1"/>
              </p:cNvSpPr>
              <p:nvPr/>
            </p:nvSpPr>
            <p:spPr bwMode="auto">
              <a:xfrm flipV="1">
                <a:off x="1937" y="1913"/>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6" name="Line 200"/>
              <p:cNvSpPr>
                <a:spLocks noChangeShapeType="1"/>
              </p:cNvSpPr>
              <p:nvPr/>
            </p:nvSpPr>
            <p:spPr bwMode="auto">
              <a:xfrm flipV="1">
                <a:off x="1938" y="1913"/>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7" name="Line 201"/>
              <p:cNvSpPr>
                <a:spLocks noChangeShapeType="1"/>
              </p:cNvSpPr>
              <p:nvPr/>
            </p:nvSpPr>
            <p:spPr bwMode="auto">
              <a:xfrm>
                <a:off x="1938" y="1913"/>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8" name="Line 202"/>
              <p:cNvSpPr>
                <a:spLocks noChangeShapeType="1"/>
              </p:cNvSpPr>
              <p:nvPr/>
            </p:nvSpPr>
            <p:spPr bwMode="auto">
              <a:xfrm flipV="1">
                <a:off x="1938" y="1647"/>
                <a:ext cx="0" cy="26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19" name="Line 203"/>
              <p:cNvSpPr>
                <a:spLocks noChangeShapeType="1"/>
              </p:cNvSpPr>
              <p:nvPr/>
            </p:nvSpPr>
            <p:spPr bwMode="auto">
              <a:xfrm flipV="1">
                <a:off x="1938" y="1633"/>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0" name="Line 204"/>
              <p:cNvSpPr>
                <a:spLocks noChangeShapeType="1"/>
              </p:cNvSpPr>
              <p:nvPr/>
            </p:nvSpPr>
            <p:spPr bwMode="auto">
              <a:xfrm flipV="1">
                <a:off x="1938" y="1622"/>
                <a:ext cx="0"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76" name="Group 406"/>
            <p:cNvGrpSpPr>
              <a:grpSpLocks/>
            </p:cNvGrpSpPr>
            <p:nvPr/>
          </p:nvGrpSpPr>
          <p:grpSpPr bwMode="auto">
            <a:xfrm>
              <a:off x="763" y="877"/>
              <a:ext cx="1175" cy="811"/>
              <a:chOff x="763" y="877"/>
              <a:chExt cx="1175" cy="811"/>
            </a:xfrm>
          </p:grpSpPr>
          <p:sp>
            <p:nvSpPr>
              <p:cNvPr id="222" name="Line 206"/>
              <p:cNvSpPr>
                <a:spLocks noChangeShapeType="1"/>
              </p:cNvSpPr>
              <p:nvPr/>
            </p:nvSpPr>
            <p:spPr bwMode="auto">
              <a:xfrm flipV="1">
                <a:off x="1938" y="1612"/>
                <a:ext cx="0" cy="1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3" name="Line 207"/>
              <p:cNvSpPr>
                <a:spLocks noChangeShapeType="1"/>
              </p:cNvSpPr>
              <p:nvPr/>
            </p:nvSpPr>
            <p:spPr bwMode="auto">
              <a:xfrm flipV="1">
                <a:off x="1938" y="1605"/>
                <a:ext cx="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4" name="Line 208"/>
              <p:cNvSpPr>
                <a:spLocks noChangeShapeType="1"/>
              </p:cNvSpPr>
              <p:nvPr/>
            </p:nvSpPr>
            <p:spPr bwMode="auto">
              <a:xfrm flipV="1">
                <a:off x="1938" y="1598"/>
                <a:ext cx="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5" name="Line 209"/>
              <p:cNvSpPr>
                <a:spLocks noChangeShapeType="1"/>
              </p:cNvSpPr>
              <p:nvPr/>
            </p:nvSpPr>
            <p:spPr bwMode="auto">
              <a:xfrm flipV="1">
                <a:off x="1938" y="1594"/>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6" name="Line 210"/>
              <p:cNvSpPr>
                <a:spLocks noChangeShapeType="1"/>
              </p:cNvSpPr>
              <p:nvPr/>
            </p:nvSpPr>
            <p:spPr bwMode="auto">
              <a:xfrm flipV="1">
                <a:off x="1938" y="1591"/>
                <a:ext cx="0"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7" name="Line 211"/>
              <p:cNvSpPr>
                <a:spLocks noChangeShapeType="1"/>
              </p:cNvSpPr>
              <p:nvPr/>
            </p:nvSpPr>
            <p:spPr bwMode="auto">
              <a:xfrm flipV="1">
                <a:off x="1938" y="1587"/>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8" name="Line 212"/>
              <p:cNvSpPr>
                <a:spLocks noChangeShapeType="1"/>
              </p:cNvSpPr>
              <p:nvPr/>
            </p:nvSpPr>
            <p:spPr bwMode="auto">
              <a:xfrm flipV="1">
                <a:off x="1938" y="158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9" name="Line 213"/>
              <p:cNvSpPr>
                <a:spLocks noChangeShapeType="1"/>
              </p:cNvSpPr>
              <p:nvPr/>
            </p:nvSpPr>
            <p:spPr bwMode="auto">
              <a:xfrm>
                <a:off x="1938" y="158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0" name="Line 214"/>
              <p:cNvSpPr>
                <a:spLocks noChangeShapeType="1"/>
              </p:cNvSpPr>
              <p:nvPr/>
            </p:nvSpPr>
            <p:spPr bwMode="auto">
              <a:xfrm>
                <a:off x="1938" y="1587"/>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1" name="Line 215"/>
              <p:cNvSpPr>
                <a:spLocks noChangeShapeType="1"/>
              </p:cNvSpPr>
              <p:nvPr/>
            </p:nvSpPr>
            <p:spPr bwMode="auto">
              <a:xfrm flipH="1">
                <a:off x="1935" y="1587"/>
                <a:ext cx="3"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2" name="Line 216"/>
              <p:cNvSpPr>
                <a:spLocks noChangeShapeType="1"/>
              </p:cNvSpPr>
              <p:nvPr/>
            </p:nvSpPr>
            <p:spPr bwMode="auto">
              <a:xfrm flipH="1">
                <a:off x="1929" y="1595"/>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3" name="Line 217"/>
              <p:cNvSpPr>
                <a:spLocks noChangeShapeType="1"/>
              </p:cNvSpPr>
              <p:nvPr/>
            </p:nvSpPr>
            <p:spPr bwMode="auto">
              <a:xfrm flipH="1">
                <a:off x="1918" y="1604"/>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4" name="Line 218"/>
              <p:cNvSpPr>
                <a:spLocks noChangeShapeType="1"/>
              </p:cNvSpPr>
              <p:nvPr/>
            </p:nvSpPr>
            <p:spPr bwMode="auto">
              <a:xfrm flipH="1">
                <a:off x="1904" y="1612"/>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5" name="Line 219"/>
              <p:cNvSpPr>
                <a:spLocks noChangeShapeType="1"/>
              </p:cNvSpPr>
              <p:nvPr/>
            </p:nvSpPr>
            <p:spPr bwMode="auto">
              <a:xfrm flipH="1">
                <a:off x="1886" y="1620"/>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6" name="Line 220"/>
              <p:cNvSpPr>
                <a:spLocks noChangeShapeType="1"/>
              </p:cNvSpPr>
              <p:nvPr/>
            </p:nvSpPr>
            <p:spPr bwMode="auto">
              <a:xfrm flipH="1">
                <a:off x="1865" y="1628"/>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7" name="Line 221"/>
              <p:cNvSpPr>
                <a:spLocks noChangeShapeType="1"/>
              </p:cNvSpPr>
              <p:nvPr/>
            </p:nvSpPr>
            <p:spPr bwMode="auto">
              <a:xfrm flipH="1">
                <a:off x="1840" y="163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8" name="Line 222"/>
              <p:cNvSpPr>
                <a:spLocks noChangeShapeType="1"/>
              </p:cNvSpPr>
              <p:nvPr/>
            </p:nvSpPr>
            <p:spPr bwMode="auto">
              <a:xfrm flipH="1">
                <a:off x="1813" y="164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39" name="Line 223"/>
              <p:cNvSpPr>
                <a:spLocks noChangeShapeType="1"/>
              </p:cNvSpPr>
              <p:nvPr/>
            </p:nvSpPr>
            <p:spPr bwMode="auto">
              <a:xfrm flipH="1">
                <a:off x="1782" y="164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0" name="Line 224"/>
              <p:cNvSpPr>
                <a:spLocks noChangeShapeType="1"/>
              </p:cNvSpPr>
              <p:nvPr/>
            </p:nvSpPr>
            <p:spPr bwMode="auto">
              <a:xfrm flipH="1">
                <a:off x="1748" y="165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1" name="Line 225"/>
              <p:cNvSpPr>
                <a:spLocks noChangeShapeType="1"/>
              </p:cNvSpPr>
              <p:nvPr/>
            </p:nvSpPr>
            <p:spPr bwMode="auto">
              <a:xfrm flipH="1">
                <a:off x="1712" y="1661"/>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2" name="Line 226"/>
              <p:cNvSpPr>
                <a:spLocks noChangeShapeType="1"/>
              </p:cNvSpPr>
              <p:nvPr/>
            </p:nvSpPr>
            <p:spPr bwMode="auto">
              <a:xfrm flipH="1">
                <a:off x="1673" y="1667"/>
                <a:ext cx="39"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3" name="Line 227"/>
              <p:cNvSpPr>
                <a:spLocks noChangeShapeType="1"/>
              </p:cNvSpPr>
              <p:nvPr/>
            </p:nvSpPr>
            <p:spPr bwMode="auto">
              <a:xfrm flipH="1">
                <a:off x="1633" y="1671"/>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4" name="Line 228"/>
              <p:cNvSpPr>
                <a:spLocks noChangeShapeType="1"/>
              </p:cNvSpPr>
              <p:nvPr/>
            </p:nvSpPr>
            <p:spPr bwMode="auto">
              <a:xfrm flipH="1">
                <a:off x="1590" y="1675"/>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5" name="Line 229"/>
              <p:cNvSpPr>
                <a:spLocks noChangeShapeType="1"/>
              </p:cNvSpPr>
              <p:nvPr/>
            </p:nvSpPr>
            <p:spPr bwMode="auto">
              <a:xfrm flipH="1">
                <a:off x="1545" y="1679"/>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6" name="Line 230"/>
              <p:cNvSpPr>
                <a:spLocks noChangeShapeType="1"/>
              </p:cNvSpPr>
              <p:nvPr/>
            </p:nvSpPr>
            <p:spPr bwMode="auto">
              <a:xfrm flipH="1">
                <a:off x="1499" y="1682"/>
                <a:ext cx="46"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7" name="Line 231"/>
              <p:cNvSpPr>
                <a:spLocks noChangeShapeType="1"/>
              </p:cNvSpPr>
              <p:nvPr/>
            </p:nvSpPr>
            <p:spPr bwMode="auto">
              <a:xfrm flipH="1">
                <a:off x="1450" y="1685"/>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8" name="Line 232"/>
              <p:cNvSpPr>
                <a:spLocks noChangeShapeType="1"/>
              </p:cNvSpPr>
              <p:nvPr/>
            </p:nvSpPr>
            <p:spPr bwMode="auto">
              <a:xfrm flipH="1">
                <a:off x="1401" y="1686"/>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49" name="Line 233"/>
              <p:cNvSpPr>
                <a:spLocks noChangeShapeType="1"/>
              </p:cNvSpPr>
              <p:nvPr/>
            </p:nvSpPr>
            <p:spPr bwMode="auto">
              <a:xfrm flipH="1">
                <a:off x="1350" y="1688"/>
                <a:ext cx="5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0" name="Line 234"/>
              <p:cNvSpPr>
                <a:spLocks noChangeShapeType="1"/>
              </p:cNvSpPr>
              <p:nvPr/>
            </p:nvSpPr>
            <p:spPr bwMode="auto">
              <a:xfrm flipH="1" flipV="1">
                <a:off x="1300" y="1201"/>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1" name="Line 235"/>
              <p:cNvSpPr>
                <a:spLocks noChangeShapeType="1"/>
              </p:cNvSpPr>
              <p:nvPr/>
            </p:nvSpPr>
            <p:spPr bwMode="auto">
              <a:xfrm flipH="1" flipV="1">
                <a:off x="1250" y="1200"/>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2" name="Line 236"/>
              <p:cNvSpPr>
                <a:spLocks noChangeShapeType="1"/>
              </p:cNvSpPr>
              <p:nvPr/>
            </p:nvSpPr>
            <p:spPr bwMode="auto">
              <a:xfrm flipH="1" flipV="1">
                <a:off x="1202" y="1198"/>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3" name="Line 237"/>
              <p:cNvSpPr>
                <a:spLocks noChangeShapeType="1"/>
              </p:cNvSpPr>
              <p:nvPr/>
            </p:nvSpPr>
            <p:spPr bwMode="auto">
              <a:xfrm flipH="1" flipV="1">
                <a:off x="1156" y="1196"/>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4" name="Line 238"/>
              <p:cNvSpPr>
                <a:spLocks noChangeShapeType="1"/>
              </p:cNvSpPr>
              <p:nvPr/>
            </p:nvSpPr>
            <p:spPr bwMode="auto">
              <a:xfrm flipH="1" flipV="1">
                <a:off x="1111" y="1193"/>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5" name="Line 239"/>
              <p:cNvSpPr>
                <a:spLocks noChangeShapeType="1"/>
              </p:cNvSpPr>
              <p:nvPr/>
            </p:nvSpPr>
            <p:spPr bwMode="auto">
              <a:xfrm flipH="1" flipV="1">
                <a:off x="1068" y="118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6" name="Line 240"/>
              <p:cNvSpPr>
                <a:spLocks noChangeShapeType="1"/>
              </p:cNvSpPr>
              <p:nvPr/>
            </p:nvSpPr>
            <p:spPr bwMode="auto">
              <a:xfrm flipH="1" flipV="1">
                <a:off x="1027" y="1185"/>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7" name="Line 241"/>
              <p:cNvSpPr>
                <a:spLocks noChangeShapeType="1"/>
              </p:cNvSpPr>
              <p:nvPr/>
            </p:nvSpPr>
            <p:spPr bwMode="auto">
              <a:xfrm flipH="1" flipV="1">
                <a:off x="988" y="1180"/>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8" name="Line 242"/>
              <p:cNvSpPr>
                <a:spLocks noChangeShapeType="1"/>
              </p:cNvSpPr>
              <p:nvPr/>
            </p:nvSpPr>
            <p:spPr bwMode="auto">
              <a:xfrm flipH="1" flipV="1">
                <a:off x="952" y="1174"/>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59" name="Line 243"/>
              <p:cNvSpPr>
                <a:spLocks noChangeShapeType="1"/>
              </p:cNvSpPr>
              <p:nvPr/>
            </p:nvSpPr>
            <p:spPr bwMode="auto">
              <a:xfrm flipH="1" flipV="1">
                <a:off x="918" y="1168"/>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0" name="Line 244"/>
              <p:cNvSpPr>
                <a:spLocks noChangeShapeType="1"/>
              </p:cNvSpPr>
              <p:nvPr/>
            </p:nvSpPr>
            <p:spPr bwMode="auto">
              <a:xfrm flipH="1" flipV="1">
                <a:off x="887" y="1162"/>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1" name="Line 245"/>
              <p:cNvSpPr>
                <a:spLocks noChangeShapeType="1"/>
              </p:cNvSpPr>
              <p:nvPr/>
            </p:nvSpPr>
            <p:spPr bwMode="auto">
              <a:xfrm flipH="1" flipV="1">
                <a:off x="860" y="1155"/>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2" name="Line 246"/>
              <p:cNvSpPr>
                <a:spLocks noChangeShapeType="1"/>
              </p:cNvSpPr>
              <p:nvPr/>
            </p:nvSpPr>
            <p:spPr bwMode="auto">
              <a:xfrm flipH="1" flipV="1">
                <a:off x="835" y="1148"/>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3" name="Line 247"/>
              <p:cNvSpPr>
                <a:spLocks noChangeShapeType="1"/>
              </p:cNvSpPr>
              <p:nvPr/>
            </p:nvSpPr>
            <p:spPr bwMode="auto">
              <a:xfrm flipH="1" flipV="1">
                <a:off x="814" y="1141"/>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4" name="Line 248"/>
              <p:cNvSpPr>
                <a:spLocks noChangeShapeType="1"/>
              </p:cNvSpPr>
              <p:nvPr/>
            </p:nvSpPr>
            <p:spPr bwMode="auto">
              <a:xfrm flipH="1" flipV="1">
                <a:off x="796" y="1133"/>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5" name="Line 249"/>
              <p:cNvSpPr>
                <a:spLocks noChangeShapeType="1"/>
              </p:cNvSpPr>
              <p:nvPr/>
            </p:nvSpPr>
            <p:spPr bwMode="auto">
              <a:xfrm flipH="1" flipV="1">
                <a:off x="782" y="1124"/>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6" name="Line 250"/>
              <p:cNvSpPr>
                <a:spLocks noChangeShapeType="1"/>
              </p:cNvSpPr>
              <p:nvPr/>
            </p:nvSpPr>
            <p:spPr bwMode="auto">
              <a:xfrm flipH="1" flipV="1">
                <a:off x="771" y="1116"/>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7" name="Line 251"/>
              <p:cNvSpPr>
                <a:spLocks noChangeShapeType="1"/>
              </p:cNvSpPr>
              <p:nvPr/>
            </p:nvSpPr>
            <p:spPr bwMode="auto">
              <a:xfrm flipH="1" flipV="1">
                <a:off x="765" y="1107"/>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8" name="Line 252"/>
              <p:cNvSpPr>
                <a:spLocks noChangeShapeType="1"/>
              </p:cNvSpPr>
              <p:nvPr/>
            </p:nvSpPr>
            <p:spPr bwMode="auto">
              <a:xfrm flipH="1" flipV="1">
                <a:off x="763" y="1098"/>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69" name="Line 253"/>
              <p:cNvSpPr>
                <a:spLocks noChangeShapeType="1"/>
              </p:cNvSpPr>
              <p:nvPr/>
            </p:nvSpPr>
            <p:spPr bwMode="auto">
              <a:xfrm>
                <a:off x="763" y="1098"/>
                <a:ext cx="0" cy="20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0" name="Line 254"/>
              <p:cNvSpPr>
                <a:spLocks noChangeShapeType="1"/>
              </p:cNvSpPr>
              <p:nvPr/>
            </p:nvSpPr>
            <p:spPr bwMode="auto">
              <a:xfrm>
                <a:off x="763" y="1299"/>
                <a:ext cx="0" cy="2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1" name="Line 255"/>
              <p:cNvSpPr>
                <a:spLocks noChangeShapeType="1"/>
              </p:cNvSpPr>
              <p:nvPr/>
            </p:nvSpPr>
            <p:spPr bwMode="auto">
              <a:xfrm>
                <a:off x="763" y="1328"/>
                <a:ext cx="0" cy="2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2" name="Line 256"/>
              <p:cNvSpPr>
                <a:spLocks noChangeShapeType="1"/>
              </p:cNvSpPr>
              <p:nvPr/>
            </p:nvSpPr>
            <p:spPr bwMode="auto">
              <a:xfrm>
                <a:off x="763" y="1354"/>
                <a:ext cx="0" cy="2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3" name="Line 257"/>
              <p:cNvSpPr>
                <a:spLocks noChangeShapeType="1"/>
              </p:cNvSpPr>
              <p:nvPr/>
            </p:nvSpPr>
            <p:spPr bwMode="auto">
              <a:xfrm>
                <a:off x="763" y="1376"/>
                <a:ext cx="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4" name="Line 258"/>
              <p:cNvSpPr>
                <a:spLocks noChangeShapeType="1"/>
              </p:cNvSpPr>
              <p:nvPr/>
            </p:nvSpPr>
            <p:spPr bwMode="auto">
              <a:xfrm>
                <a:off x="763" y="1394"/>
                <a:ext cx="0" cy="1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5" name="Line 259"/>
              <p:cNvSpPr>
                <a:spLocks noChangeShapeType="1"/>
              </p:cNvSpPr>
              <p:nvPr/>
            </p:nvSpPr>
            <p:spPr bwMode="auto">
              <a:xfrm>
                <a:off x="763" y="1411"/>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6" name="Line 260"/>
              <p:cNvSpPr>
                <a:spLocks noChangeShapeType="1"/>
              </p:cNvSpPr>
              <p:nvPr/>
            </p:nvSpPr>
            <p:spPr bwMode="auto">
              <a:xfrm>
                <a:off x="763" y="1425"/>
                <a:ext cx="0" cy="4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7" name="Line 261"/>
              <p:cNvSpPr>
                <a:spLocks noChangeShapeType="1"/>
              </p:cNvSpPr>
              <p:nvPr/>
            </p:nvSpPr>
            <p:spPr bwMode="auto">
              <a:xfrm>
                <a:off x="763" y="1472"/>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8" name="Line 262"/>
              <p:cNvSpPr>
                <a:spLocks noChangeShapeType="1"/>
              </p:cNvSpPr>
              <p:nvPr/>
            </p:nvSpPr>
            <p:spPr bwMode="auto">
              <a:xfrm>
                <a:off x="774" y="1493"/>
                <a:ext cx="10" cy="1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79" name="Line 263"/>
              <p:cNvSpPr>
                <a:spLocks noChangeShapeType="1"/>
              </p:cNvSpPr>
              <p:nvPr/>
            </p:nvSpPr>
            <p:spPr bwMode="auto">
              <a:xfrm>
                <a:off x="784" y="1511"/>
                <a:ext cx="8"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0" name="Line 264"/>
              <p:cNvSpPr>
                <a:spLocks noChangeShapeType="1"/>
              </p:cNvSpPr>
              <p:nvPr/>
            </p:nvSpPr>
            <p:spPr bwMode="auto">
              <a:xfrm>
                <a:off x="792" y="1527"/>
                <a:ext cx="7" cy="1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1" name="Line 265"/>
              <p:cNvSpPr>
                <a:spLocks noChangeShapeType="1"/>
              </p:cNvSpPr>
              <p:nvPr/>
            </p:nvSpPr>
            <p:spPr bwMode="auto">
              <a:xfrm>
                <a:off x="799" y="1540"/>
                <a:ext cx="7"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2" name="Line 266"/>
              <p:cNvSpPr>
                <a:spLocks noChangeShapeType="1"/>
              </p:cNvSpPr>
              <p:nvPr/>
            </p:nvSpPr>
            <p:spPr bwMode="auto">
              <a:xfrm>
                <a:off x="806" y="1551"/>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3" name="Line 267"/>
              <p:cNvSpPr>
                <a:spLocks noChangeShapeType="1"/>
              </p:cNvSpPr>
              <p:nvPr/>
            </p:nvSpPr>
            <p:spPr bwMode="auto">
              <a:xfrm>
                <a:off x="810" y="1560"/>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4" name="Line 268"/>
              <p:cNvSpPr>
                <a:spLocks noChangeShapeType="1"/>
              </p:cNvSpPr>
              <p:nvPr/>
            </p:nvSpPr>
            <p:spPr bwMode="auto">
              <a:xfrm>
                <a:off x="814" y="1567"/>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5" name="Line 269"/>
              <p:cNvSpPr>
                <a:spLocks noChangeShapeType="1"/>
              </p:cNvSpPr>
              <p:nvPr/>
            </p:nvSpPr>
            <p:spPr bwMode="auto">
              <a:xfrm>
                <a:off x="817" y="1573"/>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6" name="Line 270"/>
              <p:cNvSpPr>
                <a:spLocks noChangeShapeType="1"/>
              </p:cNvSpPr>
              <p:nvPr/>
            </p:nvSpPr>
            <p:spPr bwMode="auto">
              <a:xfrm>
                <a:off x="820" y="1577"/>
                <a:ext cx="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7" name="Line 271"/>
              <p:cNvSpPr>
                <a:spLocks noChangeShapeType="1"/>
              </p:cNvSpPr>
              <p:nvPr/>
            </p:nvSpPr>
            <p:spPr bwMode="auto">
              <a:xfrm>
                <a:off x="821" y="1581"/>
                <a:ext cx="1"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8" name="Line 272"/>
              <p:cNvSpPr>
                <a:spLocks noChangeShapeType="1"/>
              </p:cNvSpPr>
              <p:nvPr/>
            </p:nvSpPr>
            <p:spPr bwMode="auto">
              <a:xfrm>
                <a:off x="822" y="1583"/>
                <a:ext cx="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89" name="Line 273"/>
              <p:cNvSpPr>
                <a:spLocks noChangeShapeType="1"/>
              </p:cNvSpPr>
              <p:nvPr/>
            </p:nvSpPr>
            <p:spPr bwMode="auto">
              <a:xfrm>
                <a:off x="823" y="1584"/>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0" name="Line 274"/>
              <p:cNvSpPr>
                <a:spLocks noChangeShapeType="1"/>
              </p:cNvSpPr>
              <p:nvPr/>
            </p:nvSpPr>
            <p:spPr bwMode="auto">
              <a:xfrm>
                <a:off x="823" y="1584"/>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1" name="Line 275"/>
              <p:cNvSpPr>
                <a:spLocks noChangeShapeType="1"/>
              </p:cNvSpPr>
              <p:nvPr/>
            </p:nvSpPr>
            <p:spPr bwMode="auto">
              <a:xfrm>
                <a:off x="823" y="1585"/>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2" name="Line 276"/>
              <p:cNvSpPr>
                <a:spLocks noChangeShapeType="1"/>
              </p:cNvSpPr>
              <p:nvPr/>
            </p:nvSpPr>
            <p:spPr bwMode="auto">
              <a:xfrm>
                <a:off x="823" y="1585"/>
                <a:ext cx="25"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3" name="Line 277"/>
              <p:cNvSpPr>
                <a:spLocks noChangeShapeType="1"/>
              </p:cNvSpPr>
              <p:nvPr/>
            </p:nvSpPr>
            <p:spPr bwMode="auto">
              <a:xfrm>
                <a:off x="848" y="1593"/>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4" name="Line 278"/>
              <p:cNvSpPr>
                <a:spLocks noChangeShapeType="1"/>
              </p:cNvSpPr>
              <p:nvPr/>
            </p:nvSpPr>
            <p:spPr bwMode="auto">
              <a:xfrm>
                <a:off x="875" y="1600"/>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5" name="Line 279"/>
              <p:cNvSpPr>
                <a:spLocks noChangeShapeType="1"/>
              </p:cNvSpPr>
              <p:nvPr/>
            </p:nvSpPr>
            <p:spPr bwMode="auto">
              <a:xfrm>
                <a:off x="905" y="1607"/>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6" name="Line 280"/>
              <p:cNvSpPr>
                <a:spLocks noChangeShapeType="1"/>
              </p:cNvSpPr>
              <p:nvPr/>
            </p:nvSpPr>
            <p:spPr bwMode="auto">
              <a:xfrm>
                <a:off x="939" y="1613"/>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7" name="Line 281"/>
              <p:cNvSpPr>
                <a:spLocks noChangeShapeType="1"/>
              </p:cNvSpPr>
              <p:nvPr/>
            </p:nvSpPr>
            <p:spPr bwMode="auto">
              <a:xfrm>
                <a:off x="976" y="1619"/>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8" name="Line 282"/>
              <p:cNvSpPr>
                <a:spLocks noChangeShapeType="1"/>
              </p:cNvSpPr>
              <p:nvPr/>
            </p:nvSpPr>
            <p:spPr bwMode="auto">
              <a:xfrm>
                <a:off x="1016" y="1624"/>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99" name="Line 283"/>
              <p:cNvSpPr>
                <a:spLocks noChangeShapeType="1"/>
              </p:cNvSpPr>
              <p:nvPr/>
            </p:nvSpPr>
            <p:spPr bwMode="auto">
              <a:xfrm>
                <a:off x="1058" y="162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0" name="Line 284"/>
              <p:cNvSpPr>
                <a:spLocks noChangeShapeType="1"/>
              </p:cNvSpPr>
              <p:nvPr/>
            </p:nvSpPr>
            <p:spPr bwMode="auto">
              <a:xfrm>
                <a:off x="1101" y="1633"/>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1" name="Line 285"/>
              <p:cNvSpPr>
                <a:spLocks noChangeShapeType="1"/>
              </p:cNvSpPr>
              <p:nvPr/>
            </p:nvSpPr>
            <p:spPr bwMode="auto">
              <a:xfrm>
                <a:off x="1148" y="1636"/>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2" name="Line 286"/>
              <p:cNvSpPr>
                <a:spLocks noChangeShapeType="1"/>
              </p:cNvSpPr>
              <p:nvPr/>
            </p:nvSpPr>
            <p:spPr bwMode="auto">
              <a:xfrm>
                <a:off x="1196" y="1639"/>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3" name="Line 287"/>
              <p:cNvSpPr>
                <a:spLocks noChangeShapeType="1"/>
              </p:cNvSpPr>
              <p:nvPr/>
            </p:nvSpPr>
            <p:spPr bwMode="auto">
              <a:xfrm>
                <a:off x="1246" y="1641"/>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4" name="Line 288"/>
              <p:cNvSpPr>
                <a:spLocks noChangeShapeType="1"/>
              </p:cNvSpPr>
              <p:nvPr/>
            </p:nvSpPr>
            <p:spPr bwMode="auto">
              <a:xfrm>
                <a:off x="1297" y="1642"/>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5" name="Line 289"/>
              <p:cNvSpPr>
                <a:spLocks noChangeShapeType="1"/>
              </p:cNvSpPr>
              <p:nvPr/>
            </p:nvSpPr>
            <p:spPr bwMode="auto">
              <a:xfrm>
                <a:off x="1350" y="1642"/>
                <a:ext cx="53"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6" name="Line 290"/>
              <p:cNvSpPr>
                <a:spLocks noChangeShapeType="1"/>
              </p:cNvSpPr>
              <p:nvPr/>
            </p:nvSpPr>
            <p:spPr bwMode="auto">
              <a:xfrm flipV="1">
                <a:off x="1403" y="1641"/>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7" name="Line 291"/>
              <p:cNvSpPr>
                <a:spLocks noChangeShapeType="1"/>
              </p:cNvSpPr>
              <p:nvPr/>
            </p:nvSpPr>
            <p:spPr bwMode="auto">
              <a:xfrm flipV="1">
                <a:off x="1454" y="1639"/>
                <a:ext cx="5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8" name="Line 292"/>
              <p:cNvSpPr>
                <a:spLocks noChangeShapeType="1"/>
              </p:cNvSpPr>
              <p:nvPr/>
            </p:nvSpPr>
            <p:spPr bwMode="auto">
              <a:xfrm flipV="1">
                <a:off x="1504" y="1636"/>
                <a:ext cx="4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09" name="Line 293"/>
              <p:cNvSpPr>
                <a:spLocks noChangeShapeType="1"/>
              </p:cNvSpPr>
              <p:nvPr/>
            </p:nvSpPr>
            <p:spPr bwMode="auto">
              <a:xfrm flipV="1">
                <a:off x="1552" y="1633"/>
                <a:ext cx="47"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0" name="Line 294"/>
              <p:cNvSpPr>
                <a:spLocks noChangeShapeType="1"/>
              </p:cNvSpPr>
              <p:nvPr/>
            </p:nvSpPr>
            <p:spPr bwMode="auto">
              <a:xfrm flipV="1">
                <a:off x="1599" y="1629"/>
                <a:ext cx="44"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1" name="Line 295"/>
              <p:cNvSpPr>
                <a:spLocks noChangeShapeType="1"/>
              </p:cNvSpPr>
              <p:nvPr/>
            </p:nvSpPr>
            <p:spPr bwMode="auto">
              <a:xfrm flipV="1">
                <a:off x="1643" y="1624"/>
                <a:ext cx="4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2" name="Line 296"/>
              <p:cNvSpPr>
                <a:spLocks noChangeShapeType="1"/>
              </p:cNvSpPr>
              <p:nvPr/>
            </p:nvSpPr>
            <p:spPr bwMode="auto">
              <a:xfrm flipV="1">
                <a:off x="1685" y="1619"/>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3" name="Line 297"/>
              <p:cNvSpPr>
                <a:spLocks noChangeShapeType="1"/>
              </p:cNvSpPr>
              <p:nvPr/>
            </p:nvSpPr>
            <p:spPr bwMode="auto">
              <a:xfrm flipV="1">
                <a:off x="1724" y="1613"/>
                <a:ext cx="3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4" name="Line 298"/>
              <p:cNvSpPr>
                <a:spLocks noChangeShapeType="1"/>
              </p:cNvSpPr>
              <p:nvPr/>
            </p:nvSpPr>
            <p:spPr bwMode="auto">
              <a:xfrm flipV="1">
                <a:off x="1761" y="1607"/>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5" name="Line 299"/>
              <p:cNvSpPr>
                <a:spLocks noChangeShapeType="1"/>
              </p:cNvSpPr>
              <p:nvPr/>
            </p:nvSpPr>
            <p:spPr bwMode="auto">
              <a:xfrm flipV="1">
                <a:off x="1795" y="1600"/>
                <a:ext cx="30"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6" name="Line 300"/>
              <p:cNvSpPr>
                <a:spLocks noChangeShapeType="1"/>
              </p:cNvSpPr>
              <p:nvPr/>
            </p:nvSpPr>
            <p:spPr bwMode="auto">
              <a:xfrm flipV="1">
                <a:off x="1825" y="1593"/>
                <a:ext cx="2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7" name="Line 301"/>
              <p:cNvSpPr>
                <a:spLocks noChangeShapeType="1"/>
              </p:cNvSpPr>
              <p:nvPr/>
            </p:nvSpPr>
            <p:spPr bwMode="auto">
              <a:xfrm flipV="1">
                <a:off x="1853" y="1585"/>
                <a:ext cx="2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8" name="Line 302"/>
              <p:cNvSpPr>
                <a:spLocks noChangeShapeType="1"/>
              </p:cNvSpPr>
              <p:nvPr/>
            </p:nvSpPr>
            <p:spPr bwMode="auto">
              <a:xfrm flipV="1">
                <a:off x="1877" y="1564"/>
                <a:ext cx="11" cy="2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19" name="Line 303"/>
              <p:cNvSpPr>
                <a:spLocks noChangeShapeType="1"/>
              </p:cNvSpPr>
              <p:nvPr/>
            </p:nvSpPr>
            <p:spPr bwMode="auto">
              <a:xfrm flipV="1">
                <a:off x="1888" y="1545"/>
                <a:ext cx="10" cy="1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0" name="Line 304"/>
              <p:cNvSpPr>
                <a:spLocks noChangeShapeType="1"/>
              </p:cNvSpPr>
              <p:nvPr/>
            </p:nvSpPr>
            <p:spPr bwMode="auto">
              <a:xfrm flipV="1">
                <a:off x="1898" y="1530"/>
                <a:ext cx="9" cy="1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1" name="Line 305"/>
              <p:cNvSpPr>
                <a:spLocks noChangeShapeType="1"/>
              </p:cNvSpPr>
              <p:nvPr/>
            </p:nvSpPr>
            <p:spPr bwMode="auto">
              <a:xfrm flipV="1">
                <a:off x="1907" y="1516"/>
                <a:ext cx="7"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2" name="Line 306"/>
              <p:cNvSpPr>
                <a:spLocks noChangeShapeType="1"/>
              </p:cNvSpPr>
              <p:nvPr/>
            </p:nvSpPr>
            <p:spPr bwMode="auto">
              <a:xfrm flipV="1">
                <a:off x="1914" y="1505"/>
                <a:ext cx="6" cy="1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3" name="Line 307"/>
              <p:cNvSpPr>
                <a:spLocks noChangeShapeType="1"/>
              </p:cNvSpPr>
              <p:nvPr/>
            </p:nvSpPr>
            <p:spPr bwMode="auto">
              <a:xfrm flipV="1">
                <a:off x="1920" y="1496"/>
                <a:ext cx="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4" name="Line 308"/>
              <p:cNvSpPr>
                <a:spLocks noChangeShapeType="1"/>
              </p:cNvSpPr>
              <p:nvPr/>
            </p:nvSpPr>
            <p:spPr bwMode="auto">
              <a:xfrm flipV="1">
                <a:off x="1924" y="1489"/>
                <a:ext cx="4"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5" name="Line 309"/>
              <p:cNvSpPr>
                <a:spLocks noChangeShapeType="1"/>
              </p:cNvSpPr>
              <p:nvPr/>
            </p:nvSpPr>
            <p:spPr bwMode="auto">
              <a:xfrm flipV="1">
                <a:off x="1928" y="1483"/>
                <a:ext cx="3"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6" name="Line 310"/>
              <p:cNvSpPr>
                <a:spLocks noChangeShapeType="1"/>
              </p:cNvSpPr>
              <p:nvPr/>
            </p:nvSpPr>
            <p:spPr bwMode="auto">
              <a:xfrm flipV="1">
                <a:off x="1931" y="1479"/>
                <a:ext cx="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7" name="Line 311"/>
              <p:cNvSpPr>
                <a:spLocks noChangeShapeType="1"/>
              </p:cNvSpPr>
              <p:nvPr/>
            </p:nvSpPr>
            <p:spPr bwMode="auto">
              <a:xfrm flipV="1">
                <a:off x="1934" y="1476"/>
                <a:ext cx="1"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8" name="Line 312"/>
              <p:cNvSpPr>
                <a:spLocks noChangeShapeType="1"/>
              </p:cNvSpPr>
              <p:nvPr/>
            </p:nvSpPr>
            <p:spPr bwMode="auto">
              <a:xfrm flipV="1">
                <a:off x="1935" y="1474"/>
                <a:ext cx="2"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29" name="Line 313"/>
              <p:cNvSpPr>
                <a:spLocks noChangeShapeType="1"/>
              </p:cNvSpPr>
              <p:nvPr/>
            </p:nvSpPr>
            <p:spPr bwMode="auto">
              <a:xfrm flipV="1">
                <a:off x="1937" y="1472"/>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0" name="Line 314"/>
              <p:cNvSpPr>
                <a:spLocks noChangeShapeType="1"/>
              </p:cNvSpPr>
              <p:nvPr/>
            </p:nvSpPr>
            <p:spPr bwMode="auto">
              <a:xfrm flipV="1">
                <a:off x="1937" y="1472"/>
                <a:ext cx="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1" name="Line 315"/>
              <p:cNvSpPr>
                <a:spLocks noChangeShapeType="1"/>
              </p:cNvSpPr>
              <p:nvPr/>
            </p:nvSpPr>
            <p:spPr bwMode="auto">
              <a:xfrm>
                <a:off x="1938" y="1472"/>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2" name="Line 316"/>
              <p:cNvSpPr>
                <a:spLocks noChangeShapeType="1"/>
              </p:cNvSpPr>
              <p:nvPr/>
            </p:nvSpPr>
            <p:spPr bwMode="auto">
              <a:xfrm>
                <a:off x="1938" y="1472"/>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3" name="Line 317"/>
              <p:cNvSpPr>
                <a:spLocks noChangeShapeType="1"/>
              </p:cNvSpPr>
              <p:nvPr/>
            </p:nvSpPr>
            <p:spPr bwMode="auto">
              <a:xfrm flipV="1">
                <a:off x="1938" y="1423"/>
                <a:ext cx="0" cy="4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4" name="Line 318"/>
              <p:cNvSpPr>
                <a:spLocks noChangeShapeType="1"/>
              </p:cNvSpPr>
              <p:nvPr/>
            </p:nvSpPr>
            <p:spPr bwMode="auto">
              <a:xfrm flipV="1">
                <a:off x="1938" y="1379"/>
                <a:ext cx="0" cy="4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5" name="Line 319"/>
              <p:cNvSpPr>
                <a:spLocks noChangeShapeType="1"/>
              </p:cNvSpPr>
              <p:nvPr/>
            </p:nvSpPr>
            <p:spPr bwMode="auto">
              <a:xfrm flipV="1">
                <a:off x="1938" y="1339"/>
                <a:ext cx="0" cy="4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6" name="Line 320"/>
              <p:cNvSpPr>
                <a:spLocks noChangeShapeType="1"/>
              </p:cNvSpPr>
              <p:nvPr/>
            </p:nvSpPr>
            <p:spPr bwMode="auto">
              <a:xfrm flipV="1">
                <a:off x="1938" y="1271"/>
                <a:ext cx="0" cy="6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7" name="Line 321"/>
              <p:cNvSpPr>
                <a:spLocks noChangeShapeType="1"/>
              </p:cNvSpPr>
              <p:nvPr/>
            </p:nvSpPr>
            <p:spPr bwMode="auto">
              <a:xfrm flipV="1">
                <a:off x="1938" y="1242"/>
                <a:ext cx="0" cy="2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8" name="Line 322"/>
              <p:cNvSpPr>
                <a:spLocks noChangeShapeType="1"/>
              </p:cNvSpPr>
              <p:nvPr/>
            </p:nvSpPr>
            <p:spPr bwMode="auto">
              <a:xfrm flipV="1">
                <a:off x="1938" y="1217"/>
                <a:ext cx="0" cy="2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39" name="Line 323"/>
              <p:cNvSpPr>
                <a:spLocks noChangeShapeType="1"/>
              </p:cNvSpPr>
              <p:nvPr/>
            </p:nvSpPr>
            <p:spPr bwMode="auto">
              <a:xfrm flipV="1">
                <a:off x="1938" y="1194"/>
                <a:ext cx="0" cy="2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0" name="Line 324"/>
              <p:cNvSpPr>
                <a:spLocks noChangeShapeType="1"/>
              </p:cNvSpPr>
              <p:nvPr/>
            </p:nvSpPr>
            <p:spPr bwMode="auto">
              <a:xfrm flipV="1">
                <a:off x="1938" y="1175"/>
                <a:ext cx="0" cy="1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1" name="Line 325"/>
              <p:cNvSpPr>
                <a:spLocks noChangeShapeType="1"/>
              </p:cNvSpPr>
              <p:nvPr/>
            </p:nvSpPr>
            <p:spPr bwMode="auto">
              <a:xfrm flipV="1">
                <a:off x="1938" y="1159"/>
                <a:ext cx="0" cy="1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2" name="Line 326"/>
              <p:cNvSpPr>
                <a:spLocks noChangeShapeType="1"/>
              </p:cNvSpPr>
              <p:nvPr/>
            </p:nvSpPr>
            <p:spPr bwMode="auto">
              <a:xfrm flipV="1">
                <a:off x="1938" y="1145"/>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3" name="Line 327"/>
              <p:cNvSpPr>
                <a:spLocks noChangeShapeType="1"/>
              </p:cNvSpPr>
              <p:nvPr/>
            </p:nvSpPr>
            <p:spPr bwMode="auto">
              <a:xfrm flipV="1">
                <a:off x="1938" y="1099"/>
                <a:ext cx="0" cy="4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4" name="Line 328"/>
              <p:cNvSpPr>
                <a:spLocks noChangeShapeType="1"/>
              </p:cNvSpPr>
              <p:nvPr/>
            </p:nvSpPr>
            <p:spPr bwMode="auto">
              <a:xfrm flipV="1">
                <a:off x="1938" y="1099"/>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5" name="Line 329"/>
              <p:cNvSpPr>
                <a:spLocks noChangeShapeType="1"/>
              </p:cNvSpPr>
              <p:nvPr/>
            </p:nvSpPr>
            <p:spPr bwMode="auto">
              <a:xfrm flipV="1">
                <a:off x="1938" y="1098"/>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6" name="Line 330"/>
              <p:cNvSpPr>
                <a:spLocks noChangeShapeType="1"/>
              </p:cNvSpPr>
              <p:nvPr/>
            </p:nvSpPr>
            <p:spPr bwMode="auto">
              <a:xfrm>
                <a:off x="1938" y="1098"/>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7" name="Line 331"/>
              <p:cNvSpPr>
                <a:spLocks noChangeShapeType="1"/>
              </p:cNvSpPr>
              <p:nvPr/>
            </p:nvSpPr>
            <p:spPr bwMode="auto">
              <a:xfrm flipH="1">
                <a:off x="1935" y="1098"/>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8" name="Line 332"/>
              <p:cNvSpPr>
                <a:spLocks noChangeShapeType="1"/>
              </p:cNvSpPr>
              <p:nvPr/>
            </p:nvSpPr>
            <p:spPr bwMode="auto">
              <a:xfrm flipH="1">
                <a:off x="1929" y="1107"/>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49" name="Line 333"/>
              <p:cNvSpPr>
                <a:spLocks noChangeShapeType="1"/>
              </p:cNvSpPr>
              <p:nvPr/>
            </p:nvSpPr>
            <p:spPr bwMode="auto">
              <a:xfrm flipH="1">
                <a:off x="1918" y="1116"/>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0" name="Line 334"/>
              <p:cNvSpPr>
                <a:spLocks noChangeShapeType="1"/>
              </p:cNvSpPr>
              <p:nvPr/>
            </p:nvSpPr>
            <p:spPr bwMode="auto">
              <a:xfrm flipH="1">
                <a:off x="1904" y="1124"/>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1" name="Line 335"/>
              <p:cNvSpPr>
                <a:spLocks noChangeShapeType="1"/>
              </p:cNvSpPr>
              <p:nvPr/>
            </p:nvSpPr>
            <p:spPr bwMode="auto">
              <a:xfrm flipH="1">
                <a:off x="1886" y="1133"/>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2" name="Line 336"/>
              <p:cNvSpPr>
                <a:spLocks noChangeShapeType="1"/>
              </p:cNvSpPr>
              <p:nvPr/>
            </p:nvSpPr>
            <p:spPr bwMode="auto">
              <a:xfrm flipH="1">
                <a:off x="1865" y="1141"/>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3" name="Line 337"/>
              <p:cNvSpPr>
                <a:spLocks noChangeShapeType="1"/>
              </p:cNvSpPr>
              <p:nvPr/>
            </p:nvSpPr>
            <p:spPr bwMode="auto">
              <a:xfrm flipH="1">
                <a:off x="1840" y="1148"/>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4" name="Line 338"/>
              <p:cNvSpPr>
                <a:spLocks noChangeShapeType="1"/>
              </p:cNvSpPr>
              <p:nvPr/>
            </p:nvSpPr>
            <p:spPr bwMode="auto">
              <a:xfrm flipH="1">
                <a:off x="1813" y="1155"/>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5" name="Line 339"/>
              <p:cNvSpPr>
                <a:spLocks noChangeShapeType="1"/>
              </p:cNvSpPr>
              <p:nvPr/>
            </p:nvSpPr>
            <p:spPr bwMode="auto">
              <a:xfrm flipH="1">
                <a:off x="1782" y="1162"/>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6" name="Line 340"/>
              <p:cNvSpPr>
                <a:spLocks noChangeShapeType="1"/>
              </p:cNvSpPr>
              <p:nvPr/>
            </p:nvSpPr>
            <p:spPr bwMode="auto">
              <a:xfrm flipH="1">
                <a:off x="1748" y="1168"/>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7" name="Line 341"/>
              <p:cNvSpPr>
                <a:spLocks noChangeShapeType="1"/>
              </p:cNvSpPr>
              <p:nvPr/>
            </p:nvSpPr>
            <p:spPr bwMode="auto">
              <a:xfrm flipH="1">
                <a:off x="1712" y="1174"/>
                <a:ext cx="3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8" name="Line 342"/>
              <p:cNvSpPr>
                <a:spLocks noChangeShapeType="1"/>
              </p:cNvSpPr>
              <p:nvPr/>
            </p:nvSpPr>
            <p:spPr bwMode="auto">
              <a:xfrm flipH="1">
                <a:off x="1673" y="1180"/>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59" name="Line 343"/>
              <p:cNvSpPr>
                <a:spLocks noChangeShapeType="1"/>
              </p:cNvSpPr>
              <p:nvPr/>
            </p:nvSpPr>
            <p:spPr bwMode="auto">
              <a:xfrm flipH="1">
                <a:off x="1633" y="1185"/>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0" name="Line 344"/>
              <p:cNvSpPr>
                <a:spLocks noChangeShapeType="1"/>
              </p:cNvSpPr>
              <p:nvPr/>
            </p:nvSpPr>
            <p:spPr bwMode="auto">
              <a:xfrm flipH="1">
                <a:off x="1590" y="1189"/>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1" name="Line 345"/>
              <p:cNvSpPr>
                <a:spLocks noChangeShapeType="1"/>
              </p:cNvSpPr>
              <p:nvPr/>
            </p:nvSpPr>
            <p:spPr bwMode="auto">
              <a:xfrm flipH="1">
                <a:off x="1545" y="1193"/>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2" name="Line 346"/>
              <p:cNvSpPr>
                <a:spLocks noChangeShapeType="1"/>
              </p:cNvSpPr>
              <p:nvPr/>
            </p:nvSpPr>
            <p:spPr bwMode="auto">
              <a:xfrm flipH="1">
                <a:off x="1499" y="1196"/>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3" name="Line 347"/>
              <p:cNvSpPr>
                <a:spLocks noChangeShapeType="1"/>
              </p:cNvSpPr>
              <p:nvPr/>
            </p:nvSpPr>
            <p:spPr bwMode="auto">
              <a:xfrm flipH="1">
                <a:off x="1450" y="1198"/>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4" name="Line 348"/>
              <p:cNvSpPr>
                <a:spLocks noChangeShapeType="1"/>
              </p:cNvSpPr>
              <p:nvPr/>
            </p:nvSpPr>
            <p:spPr bwMode="auto">
              <a:xfrm flipH="1">
                <a:off x="1401" y="1200"/>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5" name="Line 349"/>
              <p:cNvSpPr>
                <a:spLocks noChangeShapeType="1"/>
              </p:cNvSpPr>
              <p:nvPr/>
            </p:nvSpPr>
            <p:spPr bwMode="auto">
              <a:xfrm flipH="1">
                <a:off x="1350" y="1201"/>
                <a:ext cx="5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6" name="Line 350"/>
              <p:cNvSpPr>
                <a:spLocks noChangeShapeType="1"/>
              </p:cNvSpPr>
              <p:nvPr/>
            </p:nvSpPr>
            <p:spPr bwMode="auto">
              <a:xfrm flipV="1">
                <a:off x="1350" y="1155"/>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7" name="Line 351"/>
              <p:cNvSpPr>
                <a:spLocks noChangeShapeType="1"/>
              </p:cNvSpPr>
              <p:nvPr/>
            </p:nvSpPr>
            <p:spPr bwMode="auto">
              <a:xfrm flipV="1">
                <a:off x="1401" y="1154"/>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8" name="Line 352"/>
              <p:cNvSpPr>
                <a:spLocks noChangeShapeType="1"/>
              </p:cNvSpPr>
              <p:nvPr/>
            </p:nvSpPr>
            <p:spPr bwMode="auto">
              <a:xfrm flipV="1">
                <a:off x="1450" y="1152"/>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69" name="Line 353"/>
              <p:cNvSpPr>
                <a:spLocks noChangeShapeType="1"/>
              </p:cNvSpPr>
              <p:nvPr/>
            </p:nvSpPr>
            <p:spPr bwMode="auto">
              <a:xfrm flipV="1">
                <a:off x="1499" y="1150"/>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0" name="Line 354"/>
              <p:cNvSpPr>
                <a:spLocks noChangeShapeType="1"/>
              </p:cNvSpPr>
              <p:nvPr/>
            </p:nvSpPr>
            <p:spPr bwMode="auto">
              <a:xfrm flipV="1">
                <a:off x="1545" y="1147"/>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1" name="Line 355"/>
              <p:cNvSpPr>
                <a:spLocks noChangeShapeType="1"/>
              </p:cNvSpPr>
              <p:nvPr/>
            </p:nvSpPr>
            <p:spPr bwMode="auto">
              <a:xfrm flipV="1">
                <a:off x="1590" y="1143"/>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2" name="Line 356"/>
              <p:cNvSpPr>
                <a:spLocks noChangeShapeType="1"/>
              </p:cNvSpPr>
              <p:nvPr/>
            </p:nvSpPr>
            <p:spPr bwMode="auto">
              <a:xfrm flipV="1">
                <a:off x="1633" y="1139"/>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3" name="Line 357"/>
              <p:cNvSpPr>
                <a:spLocks noChangeShapeType="1"/>
              </p:cNvSpPr>
              <p:nvPr/>
            </p:nvSpPr>
            <p:spPr bwMode="auto">
              <a:xfrm flipV="1">
                <a:off x="1673" y="1134"/>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4" name="Line 358"/>
              <p:cNvSpPr>
                <a:spLocks noChangeShapeType="1"/>
              </p:cNvSpPr>
              <p:nvPr/>
            </p:nvSpPr>
            <p:spPr bwMode="auto">
              <a:xfrm flipV="1">
                <a:off x="1712" y="1129"/>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5" name="Line 359"/>
              <p:cNvSpPr>
                <a:spLocks noChangeShapeType="1"/>
              </p:cNvSpPr>
              <p:nvPr/>
            </p:nvSpPr>
            <p:spPr bwMode="auto">
              <a:xfrm flipV="1">
                <a:off x="1748" y="1123"/>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6" name="Line 360"/>
              <p:cNvSpPr>
                <a:spLocks noChangeShapeType="1"/>
              </p:cNvSpPr>
              <p:nvPr/>
            </p:nvSpPr>
            <p:spPr bwMode="auto">
              <a:xfrm flipV="1">
                <a:off x="1782" y="1117"/>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7" name="Line 361"/>
              <p:cNvSpPr>
                <a:spLocks noChangeShapeType="1"/>
              </p:cNvSpPr>
              <p:nvPr/>
            </p:nvSpPr>
            <p:spPr bwMode="auto">
              <a:xfrm flipV="1">
                <a:off x="1813" y="1110"/>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8" name="Line 362"/>
              <p:cNvSpPr>
                <a:spLocks noChangeShapeType="1"/>
              </p:cNvSpPr>
              <p:nvPr/>
            </p:nvSpPr>
            <p:spPr bwMode="auto">
              <a:xfrm flipV="1">
                <a:off x="1840" y="1103"/>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79" name="Line 363"/>
              <p:cNvSpPr>
                <a:spLocks noChangeShapeType="1"/>
              </p:cNvSpPr>
              <p:nvPr/>
            </p:nvSpPr>
            <p:spPr bwMode="auto">
              <a:xfrm flipV="1">
                <a:off x="1865" y="1096"/>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0" name="Line 364"/>
              <p:cNvSpPr>
                <a:spLocks noChangeShapeType="1"/>
              </p:cNvSpPr>
              <p:nvPr/>
            </p:nvSpPr>
            <p:spPr bwMode="auto">
              <a:xfrm flipV="1">
                <a:off x="1886" y="1088"/>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1" name="Line 365"/>
              <p:cNvSpPr>
                <a:spLocks noChangeShapeType="1"/>
              </p:cNvSpPr>
              <p:nvPr/>
            </p:nvSpPr>
            <p:spPr bwMode="auto">
              <a:xfrm flipV="1">
                <a:off x="1904" y="1080"/>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2" name="Line 366"/>
              <p:cNvSpPr>
                <a:spLocks noChangeShapeType="1"/>
              </p:cNvSpPr>
              <p:nvPr/>
            </p:nvSpPr>
            <p:spPr bwMode="auto">
              <a:xfrm flipV="1">
                <a:off x="1918" y="1071"/>
                <a:ext cx="11"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3" name="Line 367"/>
              <p:cNvSpPr>
                <a:spLocks noChangeShapeType="1"/>
              </p:cNvSpPr>
              <p:nvPr/>
            </p:nvSpPr>
            <p:spPr bwMode="auto">
              <a:xfrm flipV="1">
                <a:off x="1929" y="1063"/>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4" name="Line 368"/>
              <p:cNvSpPr>
                <a:spLocks noChangeShapeType="1"/>
              </p:cNvSpPr>
              <p:nvPr/>
            </p:nvSpPr>
            <p:spPr bwMode="auto">
              <a:xfrm flipV="1">
                <a:off x="1935" y="1055"/>
                <a:ext cx="3"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5" name="Line 369"/>
              <p:cNvSpPr>
                <a:spLocks noChangeShapeType="1"/>
              </p:cNvSpPr>
              <p:nvPr/>
            </p:nvSpPr>
            <p:spPr bwMode="auto">
              <a:xfrm flipH="1" flipV="1">
                <a:off x="1936" y="1046"/>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6" name="Line 370"/>
              <p:cNvSpPr>
                <a:spLocks noChangeShapeType="1"/>
              </p:cNvSpPr>
              <p:nvPr/>
            </p:nvSpPr>
            <p:spPr bwMode="auto">
              <a:xfrm flipH="1" flipV="1">
                <a:off x="1930" y="1038"/>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7" name="Line 371"/>
              <p:cNvSpPr>
                <a:spLocks noChangeShapeType="1"/>
              </p:cNvSpPr>
              <p:nvPr/>
            </p:nvSpPr>
            <p:spPr bwMode="auto">
              <a:xfrm flipH="1" flipV="1">
                <a:off x="1921" y="1029"/>
                <a:ext cx="9"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8" name="Line 372"/>
              <p:cNvSpPr>
                <a:spLocks noChangeShapeType="1"/>
              </p:cNvSpPr>
              <p:nvPr/>
            </p:nvSpPr>
            <p:spPr bwMode="auto">
              <a:xfrm flipH="1" flipV="1">
                <a:off x="1908" y="1022"/>
                <a:ext cx="13"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89" name="Line 373"/>
              <p:cNvSpPr>
                <a:spLocks noChangeShapeType="1"/>
              </p:cNvSpPr>
              <p:nvPr/>
            </p:nvSpPr>
            <p:spPr bwMode="auto">
              <a:xfrm flipH="1" flipV="1">
                <a:off x="1892" y="1014"/>
                <a:ext cx="1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0" name="Line 374"/>
              <p:cNvSpPr>
                <a:spLocks noChangeShapeType="1"/>
              </p:cNvSpPr>
              <p:nvPr/>
            </p:nvSpPr>
            <p:spPr bwMode="auto">
              <a:xfrm flipH="1" flipV="1">
                <a:off x="1873" y="1007"/>
                <a:ext cx="19"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1" name="Line 375"/>
              <p:cNvSpPr>
                <a:spLocks noChangeShapeType="1"/>
              </p:cNvSpPr>
              <p:nvPr/>
            </p:nvSpPr>
            <p:spPr bwMode="auto">
              <a:xfrm flipH="1" flipV="1">
                <a:off x="1851" y="1000"/>
                <a:ext cx="22"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2" name="Line 376"/>
              <p:cNvSpPr>
                <a:spLocks noChangeShapeType="1"/>
              </p:cNvSpPr>
              <p:nvPr/>
            </p:nvSpPr>
            <p:spPr bwMode="auto">
              <a:xfrm flipH="1" flipV="1">
                <a:off x="1826" y="994"/>
                <a:ext cx="25"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3" name="Line 377"/>
              <p:cNvSpPr>
                <a:spLocks noChangeShapeType="1"/>
              </p:cNvSpPr>
              <p:nvPr/>
            </p:nvSpPr>
            <p:spPr bwMode="auto">
              <a:xfrm flipH="1" flipV="1">
                <a:off x="1798" y="988"/>
                <a:ext cx="28"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4" name="Line 378"/>
              <p:cNvSpPr>
                <a:spLocks noChangeShapeType="1"/>
              </p:cNvSpPr>
              <p:nvPr/>
            </p:nvSpPr>
            <p:spPr bwMode="auto">
              <a:xfrm flipH="1" flipV="1">
                <a:off x="1768" y="982"/>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5" name="Line 379"/>
              <p:cNvSpPr>
                <a:spLocks noChangeShapeType="1"/>
              </p:cNvSpPr>
              <p:nvPr/>
            </p:nvSpPr>
            <p:spPr bwMode="auto">
              <a:xfrm flipH="1" flipV="1">
                <a:off x="1736" y="977"/>
                <a:ext cx="3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6" name="Line 380"/>
              <p:cNvSpPr>
                <a:spLocks noChangeShapeType="1"/>
              </p:cNvSpPr>
              <p:nvPr/>
            </p:nvSpPr>
            <p:spPr bwMode="auto">
              <a:xfrm flipH="1" flipV="1">
                <a:off x="1701" y="972"/>
                <a:ext cx="35"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7" name="Line 381"/>
              <p:cNvSpPr>
                <a:spLocks noChangeShapeType="1"/>
              </p:cNvSpPr>
              <p:nvPr/>
            </p:nvSpPr>
            <p:spPr bwMode="auto">
              <a:xfrm flipH="1" flipV="1">
                <a:off x="1664" y="968"/>
                <a:ext cx="3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8" name="Line 382"/>
              <p:cNvSpPr>
                <a:spLocks noChangeShapeType="1"/>
              </p:cNvSpPr>
              <p:nvPr/>
            </p:nvSpPr>
            <p:spPr bwMode="auto">
              <a:xfrm flipV="1">
                <a:off x="1664" y="954"/>
                <a:ext cx="0" cy="1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399" name="Line 383"/>
              <p:cNvSpPr>
                <a:spLocks noChangeShapeType="1"/>
              </p:cNvSpPr>
              <p:nvPr/>
            </p:nvSpPr>
            <p:spPr bwMode="auto">
              <a:xfrm flipV="1">
                <a:off x="1664" y="944"/>
                <a:ext cx="0" cy="1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0" name="Line 384"/>
              <p:cNvSpPr>
                <a:spLocks noChangeShapeType="1"/>
              </p:cNvSpPr>
              <p:nvPr/>
            </p:nvSpPr>
            <p:spPr bwMode="auto">
              <a:xfrm flipV="1">
                <a:off x="1664" y="938"/>
                <a:ext cx="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1" name="Line 385"/>
              <p:cNvSpPr>
                <a:spLocks noChangeShapeType="1"/>
              </p:cNvSpPr>
              <p:nvPr/>
            </p:nvSpPr>
            <p:spPr bwMode="auto">
              <a:xfrm flipV="1">
                <a:off x="1664" y="934"/>
                <a:ext cx="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2" name="Line 386"/>
              <p:cNvSpPr>
                <a:spLocks noChangeShapeType="1"/>
              </p:cNvSpPr>
              <p:nvPr/>
            </p:nvSpPr>
            <p:spPr bwMode="auto">
              <a:xfrm flipV="1">
                <a:off x="1664" y="932"/>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3" name="Line 387"/>
              <p:cNvSpPr>
                <a:spLocks noChangeShapeType="1"/>
              </p:cNvSpPr>
              <p:nvPr/>
            </p:nvSpPr>
            <p:spPr bwMode="auto">
              <a:xfrm flipV="1">
                <a:off x="1664" y="931"/>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4" name="Line 388"/>
              <p:cNvSpPr>
                <a:spLocks noChangeShapeType="1"/>
              </p:cNvSpPr>
              <p:nvPr/>
            </p:nvSpPr>
            <p:spPr bwMode="auto">
              <a:xfrm>
                <a:off x="1664" y="931"/>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5" name="Line 389"/>
              <p:cNvSpPr>
                <a:spLocks noChangeShapeType="1"/>
              </p:cNvSpPr>
              <p:nvPr/>
            </p:nvSpPr>
            <p:spPr bwMode="auto">
              <a:xfrm flipH="1" flipV="1">
                <a:off x="1662" y="925"/>
                <a:ext cx="2"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6" name="Line 390"/>
              <p:cNvSpPr>
                <a:spLocks noChangeShapeType="1"/>
              </p:cNvSpPr>
              <p:nvPr/>
            </p:nvSpPr>
            <p:spPr bwMode="auto">
              <a:xfrm flipH="1" flipV="1">
                <a:off x="1656" y="919"/>
                <a:ext cx="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7" name="Line 391"/>
              <p:cNvSpPr>
                <a:spLocks noChangeShapeType="1"/>
              </p:cNvSpPr>
              <p:nvPr/>
            </p:nvSpPr>
            <p:spPr bwMode="auto">
              <a:xfrm flipH="1" flipV="1">
                <a:off x="1646" y="913"/>
                <a:ext cx="1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8" name="Line 392"/>
              <p:cNvSpPr>
                <a:spLocks noChangeShapeType="1"/>
              </p:cNvSpPr>
              <p:nvPr/>
            </p:nvSpPr>
            <p:spPr bwMode="auto">
              <a:xfrm flipH="1" flipV="1">
                <a:off x="1632" y="907"/>
                <a:ext cx="1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09" name="Line 393"/>
              <p:cNvSpPr>
                <a:spLocks noChangeShapeType="1"/>
              </p:cNvSpPr>
              <p:nvPr/>
            </p:nvSpPr>
            <p:spPr bwMode="auto">
              <a:xfrm flipH="1" flipV="1">
                <a:off x="1615" y="902"/>
                <a:ext cx="1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0" name="Line 394"/>
              <p:cNvSpPr>
                <a:spLocks noChangeShapeType="1"/>
              </p:cNvSpPr>
              <p:nvPr/>
            </p:nvSpPr>
            <p:spPr bwMode="auto">
              <a:xfrm flipH="1" flipV="1">
                <a:off x="1595" y="897"/>
                <a:ext cx="2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1" name="Line 395"/>
              <p:cNvSpPr>
                <a:spLocks noChangeShapeType="1"/>
              </p:cNvSpPr>
              <p:nvPr/>
            </p:nvSpPr>
            <p:spPr bwMode="auto">
              <a:xfrm flipH="1" flipV="1">
                <a:off x="1573" y="892"/>
                <a:ext cx="2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2" name="Line 396"/>
              <p:cNvSpPr>
                <a:spLocks noChangeShapeType="1"/>
              </p:cNvSpPr>
              <p:nvPr/>
            </p:nvSpPr>
            <p:spPr bwMode="auto">
              <a:xfrm flipH="1" flipV="1">
                <a:off x="1547" y="888"/>
                <a:ext cx="26"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3" name="Line 397"/>
              <p:cNvSpPr>
                <a:spLocks noChangeShapeType="1"/>
              </p:cNvSpPr>
              <p:nvPr/>
            </p:nvSpPr>
            <p:spPr bwMode="auto">
              <a:xfrm flipH="1" flipV="1">
                <a:off x="1519" y="885"/>
                <a:ext cx="28"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4" name="Line 398"/>
              <p:cNvSpPr>
                <a:spLocks noChangeShapeType="1"/>
              </p:cNvSpPr>
              <p:nvPr/>
            </p:nvSpPr>
            <p:spPr bwMode="auto">
              <a:xfrm flipH="1" flipV="1">
                <a:off x="1489" y="883"/>
                <a:ext cx="3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5" name="Line 399"/>
              <p:cNvSpPr>
                <a:spLocks noChangeShapeType="1"/>
              </p:cNvSpPr>
              <p:nvPr/>
            </p:nvSpPr>
            <p:spPr bwMode="auto">
              <a:xfrm flipH="1" flipV="1">
                <a:off x="1456" y="880"/>
                <a:ext cx="3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6" name="Line 400"/>
              <p:cNvSpPr>
                <a:spLocks noChangeShapeType="1"/>
              </p:cNvSpPr>
              <p:nvPr/>
            </p:nvSpPr>
            <p:spPr bwMode="auto">
              <a:xfrm flipH="1" flipV="1">
                <a:off x="1422" y="878"/>
                <a:ext cx="34"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7" name="Line 401"/>
              <p:cNvSpPr>
                <a:spLocks noChangeShapeType="1"/>
              </p:cNvSpPr>
              <p:nvPr/>
            </p:nvSpPr>
            <p:spPr bwMode="auto">
              <a:xfrm flipH="1" flipV="1">
                <a:off x="1387" y="877"/>
                <a:ext cx="35"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8" name="Line 402"/>
              <p:cNvSpPr>
                <a:spLocks noChangeShapeType="1"/>
              </p:cNvSpPr>
              <p:nvPr/>
            </p:nvSpPr>
            <p:spPr bwMode="auto">
              <a:xfrm flipH="1" flipV="1">
                <a:off x="1350" y="877"/>
                <a:ext cx="37"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19" name="Line 403"/>
              <p:cNvSpPr>
                <a:spLocks noChangeShapeType="1"/>
              </p:cNvSpPr>
              <p:nvPr/>
            </p:nvSpPr>
            <p:spPr bwMode="auto">
              <a:xfrm flipH="1">
                <a:off x="1314" y="877"/>
                <a:ext cx="36"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0" name="Line 404"/>
              <p:cNvSpPr>
                <a:spLocks noChangeShapeType="1"/>
              </p:cNvSpPr>
              <p:nvPr/>
            </p:nvSpPr>
            <p:spPr bwMode="auto">
              <a:xfrm flipH="1">
                <a:off x="1278" y="877"/>
                <a:ext cx="36"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421" name="Line 405"/>
              <p:cNvSpPr>
                <a:spLocks noChangeShapeType="1"/>
              </p:cNvSpPr>
              <p:nvPr/>
            </p:nvSpPr>
            <p:spPr bwMode="auto">
              <a:xfrm flipH="1">
                <a:off x="1244" y="878"/>
                <a:ext cx="34"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sp>
          <p:nvSpPr>
            <p:cNvPr id="77" name="Line 407"/>
            <p:cNvSpPr>
              <a:spLocks noChangeShapeType="1"/>
            </p:cNvSpPr>
            <p:nvPr/>
          </p:nvSpPr>
          <p:spPr bwMode="auto">
            <a:xfrm flipH="1">
              <a:off x="1212" y="880"/>
              <a:ext cx="32"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8" name="Line 408"/>
            <p:cNvSpPr>
              <a:spLocks noChangeShapeType="1"/>
            </p:cNvSpPr>
            <p:nvPr/>
          </p:nvSpPr>
          <p:spPr bwMode="auto">
            <a:xfrm flipH="1">
              <a:off x="1182" y="883"/>
              <a:ext cx="3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79" name="Line 409"/>
            <p:cNvSpPr>
              <a:spLocks noChangeShapeType="1"/>
            </p:cNvSpPr>
            <p:nvPr/>
          </p:nvSpPr>
          <p:spPr bwMode="auto">
            <a:xfrm flipH="1">
              <a:off x="1153" y="885"/>
              <a:ext cx="29"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0" name="Line 410"/>
            <p:cNvSpPr>
              <a:spLocks noChangeShapeType="1"/>
            </p:cNvSpPr>
            <p:nvPr/>
          </p:nvSpPr>
          <p:spPr bwMode="auto">
            <a:xfrm flipH="1">
              <a:off x="1128" y="888"/>
              <a:ext cx="25"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1" name="Line 411"/>
            <p:cNvSpPr>
              <a:spLocks noChangeShapeType="1"/>
            </p:cNvSpPr>
            <p:nvPr/>
          </p:nvSpPr>
          <p:spPr bwMode="auto">
            <a:xfrm flipH="1">
              <a:off x="1105" y="892"/>
              <a:ext cx="23"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2" name="Line 412"/>
            <p:cNvSpPr>
              <a:spLocks noChangeShapeType="1"/>
            </p:cNvSpPr>
            <p:nvPr/>
          </p:nvSpPr>
          <p:spPr bwMode="auto">
            <a:xfrm flipH="1">
              <a:off x="1085" y="897"/>
              <a:ext cx="2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3" name="Line 413"/>
            <p:cNvSpPr>
              <a:spLocks noChangeShapeType="1"/>
            </p:cNvSpPr>
            <p:nvPr/>
          </p:nvSpPr>
          <p:spPr bwMode="auto">
            <a:xfrm flipH="1">
              <a:off x="1068" y="902"/>
              <a:ext cx="17"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4" name="Line 414"/>
            <p:cNvSpPr>
              <a:spLocks noChangeShapeType="1"/>
            </p:cNvSpPr>
            <p:nvPr/>
          </p:nvSpPr>
          <p:spPr bwMode="auto">
            <a:xfrm flipH="1">
              <a:off x="1054" y="907"/>
              <a:ext cx="1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5" name="Line 415"/>
            <p:cNvSpPr>
              <a:spLocks noChangeShapeType="1"/>
            </p:cNvSpPr>
            <p:nvPr/>
          </p:nvSpPr>
          <p:spPr bwMode="auto">
            <a:xfrm flipH="1">
              <a:off x="1044" y="913"/>
              <a:ext cx="1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6" name="Line 416"/>
            <p:cNvSpPr>
              <a:spLocks noChangeShapeType="1"/>
            </p:cNvSpPr>
            <p:nvPr/>
          </p:nvSpPr>
          <p:spPr bwMode="auto">
            <a:xfrm flipH="1">
              <a:off x="1038" y="919"/>
              <a:ext cx="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7" name="Line 417"/>
            <p:cNvSpPr>
              <a:spLocks noChangeShapeType="1"/>
            </p:cNvSpPr>
            <p:nvPr/>
          </p:nvSpPr>
          <p:spPr bwMode="auto">
            <a:xfrm flipH="1">
              <a:off x="1036" y="925"/>
              <a:ext cx="2"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8" name="Line 418"/>
            <p:cNvSpPr>
              <a:spLocks noChangeShapeType="1"/>
            </p:cNvSpPr>
            <p:nvPr/>
          </p:nvSpPr>
          <p:spPr bwMode="auto">
            <a:xfrm>
              <a:off x="1036" y="931"/>
              <a:ext cx="0" cy="3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89" name="Line 419"/>
            <p:cNvSpPr>
              <a:spLocks noChangeShapeType="1"/>
            </p:cNvSpPr>
            <p:nvPr/>
          </p:nvSpPr>
          <p:spPr bwMode="auto">
            <a:xfrm>
              <a:off x="1036" y="965"/>
              <a:ext cx="0"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0" name="Line 420"/>
            <p:cNvSpPr>
              <a:spLocks noChangeShapeType="1"/>
            </p:cNvSpPr>
            <p:nvPr/>
          </p:nvSpPr>
          <p:spPr bwMode="auto">
            <a:xfrm>
              <a:off x="1036" y="967"/>
              <a:ext cx="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1" name="Line 421"/>
            <p:cNvSpPr>
              <a:spLocks noChangeShapeType="1"/>
            </p:cNvSpPr>
            <p:nvPr/>
          </p:nvSpPr>
          <p:spPr bwMode="auto">
            <a:xfrm>
              <a:off x="1036" y="968"/>
              <a:ext cx="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2" name="Line 422"/>
            <p:cNvSpPr>
              <a:spLocks noChangeShapeType="1"/>
            </p:cNvSpPr>
            <p:nvPr/>
          </p:nvSpPr>
          <p:spPr bwMode="auto">
            <a:xfrm flipH="1">
              <a:off x="999" y="968"/>
              <a:ext cx="37"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3" name="Line 423"/>
            <p:cNvSpPr>
              <a:spLocks noChangeShapeType="1"/>
            </p:cNvSpPr>
            <p:nvPr/>
          </p:nvSpPr>
          <p:spPr bwMode="auto">
            <a:xfrm flipH="1">
              <a:off x="964" y="972"/>
              <a:ext cx="35"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4" name="Line 424"/>
            <p:cNvSpPr>
              <a:spLocks noChangeShapeType="1"/>
            </p:cNvSpPr>
            <p:nvPr/>
          </p:nvSpPr>
          <p:spPr bwMode="auto">
            <a:xfrm flipH="1">
              <a:off x="932" y="977"/>
              <a:ext cx="32"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5" name="Line 425"/>
            <p:cNvSpPr>
              <a:spLocks noChangeShapeType="1"/>
            </p:cNvSpPr>
            <p:nvPr/>
          </p:nvSpPr>
          <p:spPr bwMode="auto">
            <a:xfrm flipH="1">
              <a:off x="902" y="982"/>
              <a:ext cx="30"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6" name="Line 426"/>
            <p:cNvSpPr>
              <a:spLocks noChangeShapeType="1"/>
            </p:cNvSpPr>
            <p:nvPr/>
          </p:nvSpPr>
          <p:spPr bwMode="auto">
            <a:xfrm flipH="1">
              <a:off x="875" y="988"/>
              <a:ext cx="27"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7" name="Line 427"/>
            <p:cNvSpPr>
              <a:spLocks noChangeShapeType="1"/>
            </p:cNvSpPr>
            <p:nvPr/>
          </p:nvSpPr>
          <p:spPr bwMode="auto">
            <a:xfrm flipH="1">
              <a:off x="849" y="994"/>
              <a:ext cx="26"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8" name="Line 428"/>
            <p:cNvSpPr>
              <a:spLocks noChangeShapeType="1"/>
            </p:cNvSpPr>
            <p:nvPr/>
          </p:nvSpPr>
          <p:spPr bwMode="auto">
            <a:xfrm flipH="1">
              <a:off x="827" y="1000"/>
              <a:ext cx="22"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99" name="Line 429"/>
            <p:cNvSpPr>
              <a:spLocks noChangeShapeType="1"/>
            </p:cNvSpPr>
            <p:nvPr/>
          </p:nvSpPr>
          <p:spPr bwMode="auto">
            <a:xfrm flipH="1">
              <a:off x="808" y="1007"/>
              <a:ext cx="19"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0" name="Line 430"/>
            <p:cNvSpPr>
              <a:spLocks noChangeShapeType="1"/>
            </p:cNvSpPr>
            <p:nvPr/>
          </p:nvSpPr>
          <p:spPr bwMode="auto">
            <a:xfrm flipH="1">
              <a:off x="792" y="1014"/>
              <a:ext cx="1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1" name="Line 431"/>
            <p:cNvSpPr>
              <a:spLocks noChangeShapeType="1"/>
            </p:cNvSpPr>
            <p:nvPr/>
          </p:nvSpPr>
          <p:spPr bwMode="auto">
            <a:xfrm flipH="1">
              <a:off x="779" y="1022"/>
              <a:ext cx="13"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2" name="Line 432"/>
            <p:cNvSpPr>
              <a:spLocks noChangeShapeType="1"/>
            </p:cNvSpPr>
            <p:nvPr/>
          </p:nvSpPr>
          <p:spPr bwMode="auto">
            <a:xfrm flipH="1">
              <a:off x="770" y="1029"/>
              <a:ext cx="9"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3" name="Line 433"/>
            <p:cNvSpPr>
              <a:spLocks noChangeShapeType="1"/>
            </p:cNvSpPr>
            <p:nvPr/>
          </p:nvSpPr>
          <p:spPr bwMode="auto">
            <a:xfrm flipH="1">
              <a:off x="764" y="1038"/>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4" name="Line 434"/>
            <p:cNvSpPr>
              <a:spLocks noChangeShapeType="1"/>
            </p:cNvSpPr>
            <p:nvPr/>
          </p:nvSpPr>
          <p:spPr bwMode="auto">
            <a:xfrm flipH="1">
              <a:off x="763" y="1046"/>
              <a:ext cx="1"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5" name="Line 435"/>
            <p:cNvSpPr>
              <a:spLocks noChangeShapeType="1"/>
            </p:cNvSpPr>
            <p:nvPr/>
          </p:nvSpPr>
          <p:spPr bwMode="auto">
            <a:xfrm>
              <a:off x="763" y="1055"/>
              <a:ext cx="2"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6" name="Line 436"/>
            <p:cNvSpPr>
              <a:spLocks noChangeShapeType="1"/>
            </p:cNvSpPr>
            <p:nvPr/>
          </p:nvSpPr>
          <p:spPr bwMode="auto">
            <a:xfrm>
              <a:off x="765" y="1063"/>
              <a:ext cx="6"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7" name="Line 437"/>
            <p:cNvSpPr>
              <a:spLocks noChangeShapeType="1"/>
            </p:cNvSpPr>
            <p:nvPr/>
          </p:nvSpPr>
          <p:spPr bwMode="auto">
            <a:xfrm>
              <a:off x="771" y="1071"/>
              <a:ext cx="11"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8" name="Line 438"/>
            <p:cNvSpPr>
              <a:spLocks noChangeShapeType="1"/>
            </p:cNvSpPr>
            <p:nvPr/>
          </p:nvSpPr>
          <p:spPr bwMode="auto">
            <a:xfrm>
              <a:off x="782" y="1080"/>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09" name="Line 439"/>
            <p:cNvSpPr>
              <a:spLocks noChangeShapeType="1"/>
            </p:cNvSpPr>
            <p:nvPr/>
          </p:nvSpPr>
          <p:spPr bwMode="auto">
            <a:xfrm>
              <a:off x="796" y="1088"/>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0" name="Line 440"/>
            <p:cNvSpPr>
              <a:spLocks noChangeShapeType="1"/>
            </p:cNvSpPr>
            <p:nvPr/>
          </p:nvSpPr>
          <p:spPr bwMode="auto">
            <a:xfrm>
              <a:off x="814" y="1096"/>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1" name="Line 441"/>
            <p:cNvSpPr>
              <a:spLocks noChangeShapeType="1"/>
            </p:cNvSpPr>
            <p:nvPr/>
          </p:nvSpPr>
          <p:spPr bwMode="auto">
            <a:xfrm>
              <a:off x="835" y="1103"/>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2" name="Line 442"/>
            <p:cNvSpPr>
              <a:spLocks noChangeShapeType="1"/>
            </p:cNvSpPr>
            <p:nvPr/>
          </p:nvSpPr>
          <p:spPr bwMode="auto">
            <a:xfrm>
              <a:off x="860" y="1110"/>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3" name="Line 443"/>
            <p:cNvSpPr>
              <a:spLocks noChangeShapeType="1"/>
            </p:cNvSpPr>
            <p:nvPr/>
          </p:nvSpPr>
          <p:spPr bwMode="auto">
            <a:xfrm>
              <a:off x="887" y="1117"/>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4" name="Line 444"/>
            <p:cNvSpPr>
              <a:spLocks noChangeShapeType="1"/>
            </p:cNvSpPr>
            <p:nvPr/>
          </p:nvSpPr>
          <p:spPr bwMode="auto">
            <a:xfrm>
              <a:off x="918" y="1123"/>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5" name="Line 445"/>
            <p:cNvSpPr>
              <a:spLocks noChangeShapeType="1"/>
            </p:cNvSpPr>
            <p:nvPr/>
          </p:nvSpPr>
          <p:spPr bwMode="auto">
            <a:xfrm>
              <a:off x="952" y="1129"/>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6" name="Line 446"/>
            <p:cNvSpPr>
              <a:spLocks noChangeShapeType="1"/>
            </p:cNvSpPr>
            <p:nvPr/>
          </p:nvSpPr>
          <p:spPr bwMode="auto">
            <a:xfrm>
              <a:off x="988" y="1134"/>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7" name="Line 447"/>
            <p:cNvSpPr>
              <a:spLocks noChangeShapeType="1"/>
            </p:cNvSpPr>
            <p:nvPr/>
          </p:nvSpPr>
          <p:spPr bwMode="auto">
            <a:xfrm>
              <a:off x="1027" y="1139"/>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8" name="Line 448"/>
            <p:cNvSpPr>
              <a:spLocks noChangeShapeType="1"/>
            </p:cNvSpPr>
            <p:nvPr/>
          </p:nvSpPr>
          <p:spPr bwMode="auto">
            <a:xfrm>
              <a:off x="1068" y="1143"/>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19" name="Line 449"/>
            <p:cNvSpPr>
              <a:spLocks noChangeShapeType="1"/>
            </p:cNvSpPr>
            <p:nvPr/>
          </p:nvSpPr>
          <p:spPr bwMode="auto">
            <a:xfrm>
              <a:off x="1111" y="1147"/>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0" name="Line 450"/>
            <p:cNvSpPr>
              <a:spLocks noChangeShapeType="1"/>
            </p:cNvSpPr>
            <p:nvPr/>
          </p:nvSpPr>
          <p:spPr bwMode="auto">
            <a:xfrm>
              <a:off x="1156" y="1150"/>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1" name="Line 451"/>
            <p:cNvSpPr>
              <a:spLocks noChangeShapeType="1"/>
            </p:cNvSpPr>
            <p:nvPr/>
          </p:nvSpPr>
          <p:spPr bwMode="auto">
            <a:xfrm>
              <a:off x="1202" y="1152"/>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2" name="Line 452"/>
            <p:cNvSpPr>
              <a:spLocks noChangeShapeType="1"/>
            </p:cNvSpPr>
            <p:nvPr/>
          </p:nvSpPr>
          <p:spPr bwMode="auto">
            <a:xfrm>
              <a:off x="1250" y="1154"/>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3" name="Line 453"/>
            <p:cNvSpPr>
              <a:spLocks noChangeShapeType="1"/>
            </p:cNvSpPr>
            <p:nvPr/>
          </p:nvSpPr>
          <p:spPr bwMode="auto">
            <a:xfrm>
              <a:off x="1300" y="1155"/>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4" name="Line 454"/>
            <p:cNvSpPr>
              <a:spLocks noChangeShapeType="1"/>
            </p:cNvSpPr>
            <p:nvPr/>
          </p:nvSpPr>
          <p:spPr bwMode="auto">
            <a:xfrm flipH="1" flipV="1">
              <a:off x="1300" y="2568"/>
              <a:ext cx="50"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5" name="Line 455"/>
            <p:cNvSpPr>
              <a:spLocks noChangeShapeType="1"/>
            </p:cNvSpPr>
            <p:nvPr/>
          </p:nvSpPr>
          <p:spPr bwMode="auto">
            <a:xfrm flipH="1" flipV="1">
              <a:off x="1250" y="2567"/>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6" name="Line 456"/>
            <p:cNvSpPr>
              <a:spLocks noChangeShapeType="1"/>
            </p:cNvSpPr>
            <p:nvPr/>
          </p:nvSpPr>
          <p:spPr bwMode="auto">
            <a:xfrm flipH="1" flipV="1">
              <a:off x="1202" y="2565"/>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7" name="Line 457"/>
            <p:cNvSpPr>
              <a:spLocks noChangeShapeType="1"/>
            </p:cNvSpPr>
            <p:nvPr/>
          </p:nvSpPr>
          <p:spPr bwMode="auto">
            <a:xfrm flipH="1" flipV="1">
              <a:off x="1156" y="256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8" name="Line 458"/>
            <p:cNvSpPr>
              <a:spLocks noChangeShapeType="1"/>
            </p:cNvSpPr>
            <p:nvPr/>
          </p:nvSpPr>
          <p:spPr bwMode="auto">
            <a:xfrm flipH="1" flipV="1">
              <a:off x="1111" y="2559"/>
              <a:ext cx="45"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29" name="Line 459"/>
            <p:cNvSpPr>
              <a:spLocks noChangeShapeType="1"/>
            </p:cNvSpPr>
            <p:nvPr/>
          </p:nvSpPr>
          <p:spPr bwMode="auto">
            <a:xfrm flipH="1" flipV="1">
              <a:off x="1068" y="2556"/>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0" name="Line 460"/>
            <p:cNvSpPr>
              <a:spLocks noChangeShapeType="1"/>
            </p:cNvSpPr>
            <p:nvPr/>
          </p:nvSpPr>
          <p:spPr bwMode="auto">
            <a:xfrm flipH="1" flipV="1">
              <a:off x="1027" y="2551"/>
              <a:ext cx="41"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1" name="Line 461"/>
            <p:cNvSpPr>
              <a:spLocks noChangeShapeType="1"/>
            </p:cNvSpPr>
            <p:nvPr/>
          </p:nvSpPr>
          <p:spPr bwMode="auto">
            <a:xfrm flipH="1" flipV="1">
              <a:off x="988" y="2546"/>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2" name="Line 462"/>
            <p:cNvSpPr>
              <a:spLocks noChangeShapeType="1"/>
            </p:cNvSpPr>
            <p:nvPr/>
          </p:nvSpPr>
          <p:spPr bwMode="auto">
            <a:xfrm flipH="1" flipV="1">
              <a:off x="952" y="2541"/>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3" name="Line 463"/>
            <p:cNvSpPr>
              <a:spLocks noChangeShapeType="1"/>
            </p:cNvSpPr>
            <p:nvPr/>
          </p:nvSpPr>
          <p:spPr bwMode="auto">
            <a:xfrm flipH="1" flipV="1">
              <a:off x="918" y="253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4" name="Line 464"/>
            <p:cNvSpPr>
              <a:spLocks noChangeShapeType="1"/>
            </p:cNvSpPr>
            <p:nvPr/>
          </p:nvSpPr>
          <p:spPr bwMode="auto">
            <a:xfrm flipH="1" flipV="1">
              <a:off x="887" y="252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5" name="Line 465"/>
            <p:cNvSpPr>
              <a:spLocks noChangeShapeType="1"/>
            </p:cNvSpPr>
            <p:nvPr/>
          </p:nvSpPr>
          <p:spPr bwMode="auto">
            <a:xfrm flipH="1" flipV="1">
              <a:off x="860" y="252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6" name="Line 466"/>
            <p:cNvSpPr>
              <a:spLocks noChangeShapeType="1"/>
            </p:cNvSpPr>
            <p:nvPr/>
          </p:nvSpPr>
          <p:spPr bwMode="auto">
            <a:xfrm flipH="1" flipV="1">
              <a:off x="835" y="251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7" name="Line 467"/>
            <p:cNvSpPr>
              <a:spLocks noChangeShapeType="1"/>
            </p:cNvSpPr>
            <p:nvPr/>
          </p:nvSpPr>
          <p:spPr bwMode="auto">
            <a:xfrm flipH="1" flipV="1">
              <a:off x="814" y="2507"/>
              <a:ext cx="2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8" name="Line 468"/>
            <p:cNvSpPr>
              <a:spLocks noChangeShapeType="1"/>
            </p:cNvSpPr>
            <p:nvPr/>
          </p:nvSpPr>
          <p:spPr bwMode="auto">
            <a:xfrm flipH="1" flipV="1">
              <a:off x="796" y="2500"/>
              <a:ext cx="1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39" name="Line 469"/>
            <p:cNvSpPr>
              <a:spLocks noChangeShapeType="1"/>
            </p:cNvSpPr>
            <p:nvPr/>
          </p:nvSpPr>
          <p:spPr bwMode="auto">
            <a:xfrm flipH="1" flipV="1">
              <a:off x="782" y="2491"/>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0" name="Line 470"/>
            <p:cNvSpPr>
              <a:spLocks noChangeShapeType="1"/>
            </p:cNvSpPr>
            <p:nvPr/>
          </p:nvSpPr>
          <p:spPr bwMode="auto">
            <a:xfrm flipH="1" flipV="1">
              <a:off x="771" y="2483"/>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1" name="Line 471"/>
            <p:cNvSpPr>
              <a:spLocks noChangeShapeType="1"/>
            </p:cNvSpPr>
            <p:nvPr/>
          </p:nvSpPr>
          <p:spPr bwMode="auto">
            <a:xfrm flipH="1" flipV="1">
              <a:off x="765" y="2474"/>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2" name="Line 472"/>
            <p:cNvSpPr>
              <a:spLocks noChangeShapeType="1"/>
            </p:cNvSpPr>
            <p:nvPr/>
          </p:nvSpPr>
          <p:spPr bwMode="auto">
            <a:xfrm flipH="1" flipV="1">
              <a:off x="763" y="2465"/>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3" name="Line 473"/>
            <p:cNvSpPr>
              <a:spLocks noChangeShapeType="1"/>
            </p:cNvSpPr>
            <p:nvPr/>
          </p:nvSpPr>
          <p:spPr bwMode="auto">
            <a:xfrm>
              <a:off x="763" y="2465"/>
              <a:ext cx="0" cy="4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4" name="Line 474"/>
            <p:cNvSpPr>
              <a:spLocks noChangeShapeType="1"/>
            </p:cNvSpPr>
            <p:nvPr/>
          </p:nvSpPr>
          <p:spPr bwMode="auto">
            <a:xfrm>
              <a:off x="763" y="2512"/>
              <a:ext cx="2"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5" name="Line 475"/>
            <p:cNvSpPr>
              <a:spLocks noChangeShapeType="1"/>
            </p:cNvSpPr>
            <p:nvPr/>
          </p:nvSpPr>
          <p:spPr bwMode="auto">
            <a:xfrm>
              <a:off x="765" y="2521"/>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6" name="Line 476"/>
            <p:cNvSpPr>
              <a:spLocks noChangeShapeType="1"/>
            </p:cNvSpPr>
            <p:nvPr/>
          </p:nvSpPr>
          <p:spPr bwMode="auto">
            <a:xfrm>
              <a:off x="771" y="2530"/>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7" name="Line 477"/>
            <p:cNvSpPr>
              <a:spLocks noChangeShapeType="1"/>
            </p:cNvSpPr>
            <p:nvPr/>
          </p:nvSpPr>
          <p:spPr bwMode="auto">
            <a:xfrm>
              <a:off x="782" y="2538"/>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8" name="Line 478"/>
            <p:cNvSpPr>
              <a:spLocks noChangeShapeType="1"/>
            </p:cNvSpPr>
            <p:nvPr/>
          </p:nvSpPr>
          <p:spPr bwMode="auto">
            <a:xfrm>
              <a:off x="796" y="2546"/>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49" name="Line 479"/>
            <p:cNvSpPr>
              <a:spLocks noChangeShapeType="1"/>
            </p:cNvSpPr>
            <p:nvPr/>
          </p:nvSpPr>
          <p:spPr bwMode="auto">
            <a:xfrm>
              <a:off x="814" y="2554"/>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0" name="Line 480"/>
            <p:cNvSpPr>
              <a:spLocks noChangeShapeType="1"/>
            </p:cNvSpPr>
            <p:nvPr/>
          </p:nvSpPr>
          <p:spPr bwMode="auto">
            <a:xfrm>
              <a:off x="835" y="2561"/>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1" name="Line 481"/>
            <p:cNvSpPr>
              <a:spLocks noChangeShapeType="1"/>
            </p:cNvSpPr>
            <p:nvPr/>
          </p:nvSpPr>
          <p:spPr bwMode="auto">
            <a:xfrm>
              <a:off x="860" y="2568"/>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2" name="Line 482"/>
            <p:cNvSpPr>
              <a:spLocks noChangeShapeType="1"/>
            </p:cNvSpPr>
            <p:nvPr/>
          </p:nvSpPr>
          <p:spPr bwMode="auto">
            <a:xfrm>
              <a:off x="887" y="2575"/>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3" name="Line 483"/>
            <p:cNvSpPr>
              <a:spLocks noChangeShapeType="1"/>
            </p:cNvSpPr>
            <p:nvPr/>
          </p:nvSpPr>
          <p:spPr bwMode="auto">
            <a:xfrm>
              <a:off x="918" y="2581"/>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4" name="Line 484"/>
            <p:cNvSpPr>
              <a:spLocks noChangeShapeType="1"/>
            </p:cNvSpPr>
            <p:nvPr/>
          </p:nvSpPr>
          <p:spPr bwMode="auto">
            <a:xfrm>
              <a:off x="952" y="2587"/>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5" name="Line 485"/>
            <p:cNvSpPr>
              <a:spLocks noChangeShapeType="1"/>
            </p:cNvSpPr>
            <p:nvPr/>
          </p:nvSpPr>
          <p:spPr bwMode="auto">
            <a:xfrm>
              <a:off x="988" y="2592"/>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6" name="Line 486"/>
            <p:cNvSpPr>
              <a:spLocks noChangeShapeType="1"/>
            </p:cNvSpPr>
            <p:nvPr/>
          </p:nvSpPr>
          <p:spPr bwMode="auto">
            <a:xfrm>
              <a:off x="1027" y="2597"/>
              <a:ext cx="41"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7" name="Line 487"/>
            <p:cNvSpPr>
              <a:spLocks noChangeShapeType="1"/>
            </p:cNvSpPr>
            <p:nvPr/>
          </p:nvSpPr>
          <p:spPr bwMode="auto">
            <a:xfrm>
              <a:off x="1068" y="2601"/>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8" name="Line 488"/>
            <p:cNvSpPr>
              <a:spLocks noChangeShapeType="1"/>
            </p:cNvSpPr>
            <p:nvPr/>
          </p:nvSpPr>
          <p:spPr bwMode="auto">
            <a:xfrm>
              <a:off x="1111" y="2605"/>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59" name="Line 489"/>
            <p:cNvSpPr>
              <a:spLocks noChangeShapeType="1"/>
            </p:cNvSpPr>
            <p:nvPr/>
          </p:nvSpPr>
          <p:spPr bwMode="auto">
            <a:xfrm>
              <a:off x="1156" y="2608"/>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0" name="Line 490"/>
            <p:cNvSpPr>
              <a:spLocks noChangeShapeType="1"/>
            </p:cNvSpPr>
            <p:nvPr/>
          </p:nvSpPr>
          <p:spPr bwMode="auto">
            <a:xfrm>
              <a:off x="1202" y="2610"/>
              <a:ext cx="48"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1" name="Line 491"/>
            <p:cNvSpPr>
              <a:spLocks noChangeShapeType="1"/>
            </p:cNvSpPr>
            <p:nvPr/>
          </p:nvSpPr>
          <p:spPr bwMode="auto">
            <a:xfrm>
              <a:off x="1250" y="2612"/>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2" name="Line 492"/>
            <p:cNvSpPr>
              <a:spLocks noChangeShapeType="1"/>
            </p:cNvSpPr>
            <p:nvPr/>
          </p:nvSpPr>
          <p:spPr bwMode="auto">
            <a:xfrm>
              <a:off x="1300" y="2613"/>
              <a:ext cx="50"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3" name="Line 493"/>
            <p:cNvSpPr>
              <a:spLocks noChangeShapeType="1"/>
            </p:cNvSpPr>
            <p:nvPr/>
          </p:nvSpPr>
          <p:spPr bwMode="auto">
            <a:xfrm flipV="1">
              <a:off x="1350" y="2613"/>
              <a:ext cx="51"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4" name="Line 494"/>
            <p:cNvSpPr>
              <a:spLocks noChangeShapeType="1"/>
            </p:cNvSpPr>
            <p:nvPr/>
          </p:nvSpPr>
          <p:spPr bwMode="auto">
            <a:xfrm flipV="1">
              <a:off x="1401" y="2612"/>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5" name="Line 495"/>
            <p:cNvSpPr>
              <a:spLocks noChangeShapeType="1"/>
            </p:cNvSpPr>
            <p:nvPr/>
          </p:nvSpPr>
          <p:spPr bwMode="auto">
            <a:xfrm flipV="1">
              <a:off x="1450" y="2610"/>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6" name="Line 496"/>
            <p:cNvSpPr>
              <a:spLocks noChangeShapeType="1"/>
            </p:cNvSpPr>
            <p:nvPr/>
          </p:nvSpPr>
          <p:spPr bwMode="auto">
            <a:xfrm flipV="1">
              <a:off x="1499" y="2608"/>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7" name="Line 497"/>
            <p:cNvSpPr>
              <a:spLocks noChangeShapeType="1"/>
            </p:cNvSpPr>
            <p:nvPr/>
          </p:nvSpPr>
          <p:spPr bwMode="auto">
            <a:xfrm flipV="1">
              <a:off x="1545" y="2605"/>
              <a:ext cx="45"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8" name="Line 498"/>
            <p:cNvSpPr>
              <a:spLocks noChangeShapeType="1"/>
            </p:cNvSpPr>
            <p:nvPr/>
          </p:nvSpPr>
          <p:spPr bwMode="auto">
            <a:xfrm flipV="1">
              <a:off x="1590" y="2601"/>
              <a:ext cx="43"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69" name="Line 499"/>
            <p:cNvSpPr>
              <a:spLocks noChangeShapeType="1"/>
            </p:cNvSpPr>
            <p:nvPr/>
          </p:nvSpPr>
          <p:spPr bwMode="auto">
            <a:xfrm flipV="1">
              <a:off x="1633" y="2597"/>
              <a:ext cx="40"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0" name="Line 500"/>
            <p:cNvSpPr>
              <a:spLocks noChangeShapeType="1"/>
            </p:cNvSpPr>
            <p:nvPr/>
          </p:nvSpPr>
          <p:spPr bwMode="auto">
            <a:xfrm flipV="1">
              <a:off x="1673" y="2592"/>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1" name="Line 501"/>
            <p:cNvSpPr>
              <a:spLocks noChangeShapeType="1"/>
            </p:cNvSpPr>
            <p:nvPr/>
          </p:nvSpPr>
          <p:spPr bwMode="auto">
            <a:xfrm flipV="1">
              <a:off x="1712" y="2587"/>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2" name="Line 502"/>
            <p:cNvSpPr>
              <a:spLocks noChangeShapeType="1"/>
            </p:cNvSpPr>
            <p:nvPr/>
          </p:nvSpPr>
          <p:spPr bwMode="auto">
            <a:xfrm flipV="1">
              <a:off x="1748" y="2581"/>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3" name="Line 503"/>
            <p:cNvSpPr>
              <a:spLocks noChangeShapeType="1"/>
            </p:cNvSpPr>
            <p:nvPr/>
          </p:nvSpPr>
          <p:spPr bwMode="auto">
            <a:xfrm flipV="1">
              <a:off x="1782" y="2575"/>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4" name="Line 504"/>
            <p:cNvSpPr>
              <a:spLocks noChangeShapeType="1"/>
            </p:cNvSpPr>
            <p:nvPr/>
          </p:nvSpPr>
          <p:spPr bwMode="auto">
            <a:xfrm flipV="1">
              <a:off x="1813" y="2568"/>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5" name="Line 505"/>
            <p:cNvSpPr>
              <a:spLocks noChangeShapeType="1"/>
            </p:cNvSpPr>
            <p:nvPr/>
          </p:nvSpPr>
          <p:spPr bwMode="auto">
            <a:xfrm flipV="1">
              <a:off x="1840" y="2561"/>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6" name="Line 506"/>
            <p:cNvSpPr>
              <a:spLocks noChangeShapeType="1"/>
            </p:cNvSpPr>
            <p:nvPr/>
          </p:nvSpPr>
          <p:spPr bwMode="auto">
            <a:xfrm flipV="1">
              <a:off x="1865" y="2554"/>
              <a:ext cx="21"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7" name="Line 507"/>
            <p:cNvSpPr>
              <a:spLocks noChangeShapeType="1"/>
            </p:cNvSpPr>
            <p:nvPr/>
          </p:nvSpPr>
          <p:spPr bwMode="auto">
            <a:xfrm flipV="1">
              <a:off x="1886" y="2546"/>
              <a:ext cx="18"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8" name="Line 508"/>
            <p:cNvSpPr>
              <a:spLocks noChangeShapeType="1"/>
            </p:cNvSpPr>
            <p:nvPr/>
          </p:nvSpPr>
          <p:spPr bwMode="auto">
            <a:xfrm flipV="1">
              <a:off x="1904" y="2538"/>
              <a:ext cx="14"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79" name="Line 509"/>
            <p:cNvSpPr>
              <a:spLocks noChangeShapeType="1"/>
            </p:cNvSpPr>
            <p:nvPr/>
          </p:nvSpPr>
          <p:spPr bwMode="auto">
            <a:xfrm flipV="1">
              <a:off x="1918" y="2530"/>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0" name="Line 510"/>
            <p:cNvSpPr>
              <a:spLocks noChangeShapeType="1"/>
            </p:cNvSpPr>
            <p:nvPr/>
          </p:nvSpPr>
          <p:spPr bwMode="auto">
            <a:xfrm flipV="1">
              <a:off x="1929" y="2521"/>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1" name="Line 511"/>
            <p:cNvSpPr>
              <a:spLocks noChangeShapeType="1"/>
            </p:cNvSpPr>
            <p:nvPr/>
          </p:nvSpPr>
          <p:spPr bwMode="auto">
            <a:xfrm flipV="1">
              <a:off x="1935" y="2512"/>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2" name="Line 512"/>
            <p:cNvSpPr>
              <a:spLocks noChangeShapeType="1"/>
            </p:cNvSpPr>
            <p:nvPr/>
          </p:nvSpPr>
          <p:spPr bwMode="auto">
            <a:xfrm flipV="1">
              <a:off x="1938" y="2465"/>
              <a:ext cx="0" cy="4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3" name="Line 513"/>
            <p:cNvSpPr>
              <a:spLocks noChangeShapeType="1"/>
            </p:cNvSpPr>
            <p:nvPr/>
          </p:nvSpPr>
          <p:spPr bwMode="auto">
            <a:xfrm flipH="1">
              <a:off x="1935" y="2465"/>
              <a:ext cx="3"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4" name="Line 514"/>
            <p:cNvSpPr>
              <a:spLocks noChangeShapeType="1"/>
            </p:cNvSpPr>
            <p:nvPr/>
          </p:nvSpPr>
          <p:spPr bwMode="auto">
            <a:xfrm flipH="1">
              <a:off x="1929" y="2474"/>
              <a:ext cx="6"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5" name="Line 515"/>
            <p:cNvSpPr>
              <a:spLocks noChangeShapeType="1"/>
            </p:cNvSpPr>
            <p:nvPr/>
          </p:nvSpPr>
          <p:spPr bwMode="auto">
            <a:xfrm flipH="1">
              <a:off x="1918" y="2483"/>
              <a:ext cx="1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6" name="Line 516"/>
            <p:cNvSpPr>
              <a:spLocks noChangeShapeType="1"/>
            </p:cNvSpPr>
            <p:nvPr/>
          </p:nvSpPr>
          <p:spPr bwMode="auto">
            <a:xfrm flipH="1">
              <a:off x="1904" y="2491"/>
              <a:ext cx="14" cy="9"/>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7" name="Line 517"/>
            <p:cNvSpPr>
              <a:spLocks noChangeShapeType="1"/>
            </p:cNvSpPr>
            <p:nvPr/>
          </p:nvSpPr>
          <p:spPr bwMode="auto">
            <a:xfrm flipH="1">
              <a:off x="1886" y="2500"/>
              <a:ext cx="18"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8" name="Line 518"/>
            <p:cNvSpPr>
              <a:spLocks noChangeShapeType="1"/>
            </p:cNvSpPr>
            <p:nvPr/>
          </p:nvSpPr>
          <p:spPr bwMode="auto">
            <a:xfrm flipH="1">
              <a:off x="1865" y="2507"/>
              <a:ext cx="21" cy="8"/>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89" name="Line 519"/>
            <p:cNvSpPr>
              <a:spLocks noChangeShapeType="1"/>
            </p:cNvSpPr>
            <p:nvPr/>
          </p:nvSpPr>
          <p:spPr bwMode="auto">
            <a:xfrm flipH="1">
              <a:off x="1840" y="2515"/>
              <a:ext cx="25"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0" name="Line 520"/>
            <p:cNvSpPr>
              <a:spLocks noChangeShapeType="1"/>
            </p:cNvSpPr>
            <p:nvPr/>
          </p:nvSpPr>
          <p:spPr bwMode="auto">
            <a:xfrm flipH="1">
              <a:off x="1813" y="2522"/>
              <a:ext cx="27" cy="7"/>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1" name="Line 521"/>
            <p:cNvSpPr>
              <a:spLocks noChangeShapeType="1"/>
            </p:cNvSpPr>
            <p:nvPr/>
          </p:nvSpPr>
          <p:spPr bwMode="auto">
            <a:xfrm flipH="1">
              <a:off x="1782" y="2529"/>
              <a:ext cx="31"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2" name="Line 522"/>
            <p:cNvSpPr>
              <a:spLocks noChangeShapeType="1"/>
            </p:cNvSpPr>
            <p:nvPr/>
          </p:nvSpPr>
          <p:spPr bwMode="auto">
            <a:xfrm flipH="1">
              <a:off x="1748" y="2535"/>
              <a:ext cx="34" cy="6"/>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3" name="Line 523"/>
            <p:cNvSpPr>
              <a:spLocks noChangeShapeType="1"/>
            </p:cNvSpPr>
            <p:nvPr/>
          </p:nvSpPr>
          <p:spPr bwMode="auto">
            <a:xfrm flipH="1">
              <a:off x="1712" y="2541"/>
              <a:ext cx="36"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4" name="Line 524"/>
            <p:cNvSpPr>
              <a:spLocks noChangeShapeType="1"/>
            </p:cNvSpPr>
            <p:nvPr/>
          </p:nvSpPr>
          <p:spPr bwMode="auto">
            <a:xfrm flipH="1">
              <a:off x="1673" y="2546"/>
              <a:ext cx="39"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5" name="Line 525"/>
            <p:cNvSpPr>
              <a:spLocks noChangeShapeType="1"/>
            </p:cNvSpPr>
            <p:nvPr/>
          </p:nvSpPr>
          <p:spPr bwMode="auto">
            <a:xfrm flipH="1">
              <a:off x="1633" y="2551"/>
              <a:ext cx="40" cy="5"/>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6" name="Line 526"/>
            <p:cNvSpPr>
              <a:spLocks noChangeShapeType="1"/>
            </p:cNvSpPr>
            <p:nvPr/>
          </p:nvSpPr>
          <p:spPr bwMode="auto">
            <a:xfrm flipH="1">
              <a:off x="1590" y="2556"/>
              <a:ext cx="43" cy="3"/>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7" name="Line 527"/>
            <p:cNvSpPr>
              <a:spLocks noChangeShapeType="1"/>
            </p:cNvSpPr>
            <p:nvPr/>
          </p:nvSpPr>
          <p:spPr bwMode="auto">
            <a:xfrm flipH="1">
              <a:off x="1545" y="2559"/>
              <a:ext cx="45" cy="4"/>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8" name="Line 528"/>
            <p:cNvSpPr>
              <a:spLocks noChangeShapeType="1"/>
            </p:cNvSpPr>
            <p:nvPr/>
          </p:nvSpPr>
          <p:spPr bwMode="auto">
            <a:xfrm flipH="1">
              <a:off x="1499" y="2563"/>
              <a:ext cx="46"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199" name="Line 529"/>
            <p:cNvSpPr>
              <a:spLocks noChangeShapeType="1"/>
            </p:cNvSpPr>
            <p:nvPr/>
          </p:nvSpPr>
          <p:spPr bwMode="auto">
            <a:xfrm flipH="1">
              <a:off x="1450" y="2565"/>
              <a:ext cx="49" cy="2"/>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0" name="Line 530"/>
            <p:cNvSpPr>
              <a:spLocks noChangeShapeType="1"/>
            </p:cNvSpPr>
            <p:nvPr/>
          </p:nvSpPr>
          <p:spPr bwMode="auto">
            <a:xfrm flipH="1">
              <a:off x="1401" y="2567"/>
              <a:ext cx="49" cy="1"/>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1" name="Line 531"/>
            <p:cNvSpPr>
              <a:spLocks noChangeShapeType="1"/>
            </p:cNvSpPr>
            <p:nvPr/>
          </p:nvSpPr>
          <p:spPr bwMode="auto">
            <a:xfrm flipH="1">
              <a:off x="1350" y="2568"/>
              <a:ext cx="51" cy="0"/>
            </a:xfrm>
            <a:prstGeom prst="line">
              <a:avLst/>
            </a:prstGeom>
            <a:noFill/>
            <a:ln w="4">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2" name="Freeform 532"/>
            <p:cNvSpPr>
              <a:spLocks/>
            </p:cNvSpPr>
            <p:nvPr/>
          </p:nvSpPr>
          <p:spPr bwMode="auto">
            <a:xfrm>
              <a:off x="257" y="1444"/>
              <a:ext cx="890" cy="106"/>
            </a:xfrm>
            <a:custGeom>
              <a:avLst/>
              <a:gdLst>
                <a:gd name="T0" fmla="*/ 311 w 1780"/>
                <a:gd name="T1" fmla="*/ 0 h 211"/>
                <a:gd name="T2" fmla="*/ 367 w 1780"/>
                <a:gd name="T3" fmla="*/ 0 h 211"/>
                <a:gd name="T4" fmla="*/ 505 w 1780"/>
                <a:gd name="T5" fmla="*/ 0 h 211"/>
                <a:gd name="T6" fmla="*/ 593 w 1780"/>
                <a:gd name="T7" fmla="*/ 0 h 211"/>
                <a:gd name="T8" fmla="*/ 701 w 1780"/>
                <a:gd name="T9" fmla="*/ 0 h 211"/>
                <a:gd name="T10" fmla="*/ 833 w 1780"/>
                <a:gd name="T11" fmla="*/ 0 h 211"/>
                <a:gd name="T12" fmla="*/ 1082 w 1780"/>
                <a:gd name="T13" fmla="*/ 0 h 211"/>
                <a:gd name="T14" fmla="*/ 1285 w 1780"/>
                <a:gd name="T15" fmla="*/ 0 h 211"/>
                <a:gd name="T16" fmla="*/ 1521 w 1780"/>
                <a:gd name="T17" fmla="*/ 0 h 211"/>
                <a:gd name="T18" fmla="*/ 1550 w 1780"/>
                <a:gd name="T19" fmla="*/ 6 h 211"/>
                <a:gd name="T20" fmla="*/ 1577 w 1780"/>
                <a:gd name="T21" fmla="*/ 20 h 211"/>
                <a:gd name="T22" fmla="*/ 1578 w 1780"/>
                <a:gd name="T23" fmla="*/ 21 h 211"/>
                <a:gd name="T24" fmla="*/ 1580 w 1780"/>
                <a:gd name="T25" fmla="*/ 22 h 211"/>
                <a:gd name="T26" fmla="*/ 1587 w 1780"/>
                <a:gd name="T27" fmla="*/ 29 h 211"/>
                <a:gd name="T28" fmla="*/ 1603 w 1780"/>
                <a:gd name="T29" fmla="*/ 40 h 211"/>
                <a:gd name="T30" fmla="*/ 1627 w 1780"/>
                <a:gd name="T31" fmla="*/ 59 h 211"/>
                <a:gd name="T32" fmla="*/ 1663 w 1780"/>
                <a:gd name="T33" fmla="*/ 87 h 211"/>
                <a:gd name="T34" fmla="*/ 1713 w 1780"/>
                <a:gd name="T35" fmla="*/ 127 h 211"/>
                <a:gd name="T36" fmla="*/ 1780 w 1780"/>
                <a:gd name="T37" fmla="*/ 180 h 211"/>
                <a:gd name="T38" fmla="*/ 1726 w 1780"/>
                <a:gd name="T39" fmla="*/ 164 h 211"/>
                <a:gd name="T40" fmla="*/ 138 w 1780"/>
                <a:gd name="T41" fmla="*/ 162 h 211"/>
                <a:gd name="T42" fmla="*/ 65 w 1780"/>
                <a:gd name="T43" fmla="*/ 175 h 211"/>
                <a:gd name="T44" fmla="*/ 2 w 1780"/>
                <a:gd name="T45" fmla="*/ 211 h 211"/>
                <a:gd name="T46" fmla="*/ 2 w 1780"/>
                <a:gd name="T47" fmla="*/ 211 h 211"/>
                <a:gd name="T48" fmla="*/ 0 w 1780"/>
                <a:gd name="T49" fmla="*/ 211 h 211"/>
                <a:gd name="T50" fmla="*/ 1 w 1780"/>
                <a:gd name="T51" fmla="*/ 211 h 211"/>
                <a:gd name="T52" fmla="*/ 7 w 1780"/>
                <a:gd name="T53" fmla="*/ 206 h 211"/>
                <a:gd name="T54" fmla="*/ 17 w 1780"/>
                <a:gd name="T55" fmla="*/ 198 h 211"/>
                <a:gd name="T56" fmla="*/ 36 w 1780"/>
                <a:gd name="T57" fmla="*/ 183 h 211"/>
                <a:gd name="T58" fmla="*/ 66 w 1780"/>
                <a:gd name="T59" fmla="*/ 160 h 211"/>
                <a:gd name="T60" fmla="*/ 110 w 1780"/>
                <a:gd name="T61" fmla="*/ 126 h 211"/>
                <a:gd name="T62" fmla="*/ 168 w 1780"/>
                <a:gd name="T63" fmla="*/ 80 h 211"/>
                <a:gd name="T64" fmla="*/ 244 w 1780"/>
                <a:gd name="T65" fmla="*/ 20 h 211"/>
                <a:gd name="T66" fmla="*/ 271 w 1780"/>
                <a:gd name="T67" fmla="*/ 6 h 211"/>
                <a:gd name="T68" fmla="*/ 301 w 1780"/>
                <a:gd name="T69" fmla="*/ 0 h 211"/>
                <a:gd name="T70" fmla="*/ 301 w 1780"/>
                <a:gd name="T71" fmla="*/ 0 h 211"/>
                <a:gd name="T72" fmla="*/ 303 w 1780"/>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1">
                  <a:moveTo>
                    <a:pt x="307" y="0"/>
                  </a:moveTo>
                  <a:lnTo>
                    <a:pt x="311" y="0"/>
                  </a:lnTo>
                  <a:lnTo>
                    <a:pt x="350" y="0"/>
                  </a:lnTo>
                  <a:lnTo>
                    <a:pt x="367" y="0"/>
                  </a:lnTo>
                  <a:lnTo>
                    <a:pt x="387" y="0"/>
                  </a:lnTo>
                  <a:lnTo>
                    <a:pt x="505" y="0"/>
                  </a:lnTo>
                  <a:lnTo>
                    <a:pt x="546" y="0"/>
                  </a:lnTo>
                  <a:lnTo>
                    <a:pt x="593" y="0"/>
                  </a:lnTo>
                  <a:lnTo>
                    <a:pt x="644" y="0"/>
                  </a:lnTo>
                  <a:lnTo>
                    <a:pt x="701" y="0"/>
                  </a:lnTo>
                  <a:lnTo>
                    <a:pt x="764" y="0"/>
                  </a:lnTo>
                  <a:lnTo>
                    <a:pt x="833" y="0"/>
                  </a:lnTo>
                  <a:lnTo>
                    <a:pt x="993" y="0"/>
                  </a:lnTo>
                  <a:lnTo>
                    <a:pt x="1082" y="0"/>
                  </a:lnTo>
                  <a:lnTo>
                    <a:pt x="1180" y="0"/>
                  </a:lnTo>
                  <a:lnTo>
                    <a:pt x="1285" y="0"/>
                  </a:lnTo>
                  <a:lnTo>
                    <a:pt x="1398" y="0"/>
                  </a:lnTo>
                  <a:lnTo>
                    <a:pt x="1521" y="0"/>
                  </a:lnTo>
                  <a:lnTo>
                    <a:pt x="1535" y="2"/>
                  </a:lnTo>
                  <a:lnTo>
                    <a:pt x="1550" y="6"/>
                  </a:lnTo>
                  <a:lnTo>
                    <a:pt x="1565" y="13"/>
                  </a:lnTo>
                  <a:lnTo>
                    <a:pt x="1577" y="20"/>
                  </a:lnTo>
                  <a:lnTo>
                    <a:pt x="1577" y="20"/>
                  </a:lnTo>
                  <a:lnTo>
                    <a:pt x="1578" y="21"/>
                  </a:lnTo>
                  <a:lnTo>
                    <a:pt x="1578" y="21"/>
                  </a:lnTo>
                  <a:lnTo>
                    <a:pt x="1580" y="22"/>
                  </a:lnTo>
                  <a:lnTo>
                    <a:pt x="1584" y="24"/>
                  </a:lnTo>
                  <a:lnTo>
                    <a:pt x="1587" y="29"/>
                  </a:lnTo>
                  <a:lnTo>
                    <a:pt x="1594" y="34"/>
                  </a:lnTo>
                  <a:lnTo>
                    <a:pt x="1603" y="40"/>
                  </a:lnTo>
                  <a:lnTo>
                    <a:pt x="1613" y="49"/>
                  </a:lnTo>
                  <a:lnTo>
                    <a:pt x="1627" y="59"/>
                  </a:lnTo>
                  <a:lnTo>
                    <a:pt x="1643" y="72"/>
                  </a:lnTo>
                  <a:lnTo>
                    <a:pt x="1663" y="87"/>
                  </a:lnTo>
                  <a:lnTo>
                    <a:pt x="1687" y="106"/>
                  </a:lnTo>
                  <a:lnTo>
                    <a:pt x="1713" y="127"/>
                  </a:lnTo>
                  <a:lnTo>
                    <a:pt x="1745" y="152"/>
                  </a:lnTo>
                  <a:lnTo>
                    <a:pt x="1780" y="180"/>
                  </a:lnTo>
                  <a:lnTo>
                    <a:pt x="1754" y="170"/>
                  </a:lnTo>
                  <a:lnTo>
                    <a:pt x="1726" y="164"/>
                  </a:lnTo>
                  <a:lnTo>
                    <a:pt x="1697" y="162"/>
                  </a:lnTo>
                  <a:lnTo>
                    <a:pt x="138" y="162"/>
                  </a:lnTo>
                  <a:lnTo>
                    <a:pt x="100" y="166"/>
                  </a:lnTo>
                  <a:lnTo>
                    <a:pt x="65" y="175"/>
                  </a:lnTo>
                  <a:lnTo>
                    <a:pt x="33" y="191"/>
                  </a:lnTo>
                  <a:lnTo>
                    <a:pt x="2" y="211"/>
                  </a:lnTo>
                  <a:lnTo>
                    <a:pt x="2" y="211"/>
                  </a:lnTo>
                  <a:lnTo>
                    <a:pt x="2" y="211"/>
                  </a:lnTo>
                  <a:lnTo>
                    <a:pt x="0" y="211"/>
                  </a:lnTo>
                  <a:lnTo>
                    <a:pt x="0" y="211"/>
                  </a:lnTo>
                  <a:lnTo>
                    <a:pt x="1" y="211"/>
                  </a:lnTo>
                  <a:lnTo>
                    <a:pt x="1" y="211"/>
                  </a:lnTo>
                  <a:lnTo>
                    <a:pt x="3" y="209"/>
                  </a:lnTo>
                  <a:lnTo>
                    <a:pt x="7" y="206"/>
                  </a:lnTo>
                  <a:lnTo>
                    <a:pt x="10" y="203"/>
                  </a:lnTo>
                  <a:lnTo>
                    <a:pt x="17" y="198"/>
                  </a:lnTo>
                  <a:lnTo>
                    <a:pt x="26" y="191"/>
                  </a:lnTo>
                  <a:lnTo>
                    <a:pt x="36" y="183"/>
                  </a:lnTo>
                  <a:lnTo>
                    <a:pt x="50" y="173"/>
                  </a:lnTo>
                  <a:lnTo>
                    <a:pt x="66" y="160"/>
                  </a:lnTo>
                  <a:lnTo>
                    <a:pt x="86" y="145"/>
                  </a:lnTo>
                  <a:lnTo>
                    <a:pt x="110" y="126"/>
                  </a:lnTo>
                  <a:lnTo>
                    <a:pt x="136" y="105"/>
                  </a:lnTo>
                  <a:lnTo>
                    <a:pt x="168" y="80"/>
                  </a:lnTo>
                  <a:lnTo>
                    <a:pt x="203" y="52"/>
                  </a:lnTo>
                  <a:lnTo>
                    <a:pt x="244" y="20"/>
                  </a:lnTo>
                  <a:lnTo>
                    <a:pt x="255" y="13"/>
                  </a:lnTo>
                  <a:lnTo>
                    <a:pt x="271" y="6"/>
                  </a:lnTo>
                  <a:lnTo>
                    <a:pt x="286" y="2"/>
                  </a:lnTo>
                  <a:lnTo>
                    <a:pt x="301" y="0"/>
                  </a:lnTo>
                  <a:lnTo>
                    <a:pt x="301" y="0"/>
                  </a:lnTo>
                  <a:lnTo>
                    <a:pt x="301" y="0"/>
                  </a:lnTo>
                  <a:lnTo>
                    <a:pt x="302" y="0"/>
                  </a:lnTo>
                  <a:lnTo>
                    <a:pt x="303" y="0"/>
                  </a:lnTo>
                  <a:lnTo>
                    <a:pt x="307"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3" name="Freeform 533"/>
            <p:cNvSpPr>
              <a:spLocks noEditPoints="1"/>
            </p:cNvSpPr>
            <p:nvPr/>
          </p:nvSpPr>
          <p:spPr bwMode="auto">
            <a:xfrm>
              <a:off x="233" y="1410"/>
              <a:ext cx="961" cy="123"/>
            </a:xfrm>
            <a:custGeom>
              <a:avLst/>
              <a:gdLst>
                <a:gd name="T0" fmla="*/ 338 w 1921"/>
                <a:gd name="T1" fmla="*/ 32 h 247"/>
                <a:gd name="T2" fmla="*/ 311 w 1921"/>
                <a:gd name="T3" fmla="*/ 42 h 247"/>
                <a:gd name="T4" fmla="*/ 302 w 1921"/>
                <a:gd name="T5" fmla="*/ 48 h 247"/>
                <a:gd name="T6" fmla="*/ 261 w 1921"/>
                <a:gd name="T7" fmla="*/ 79 h 247"/>
                <a:gd name="T8" fmla="*/ 224 w 1921"/>
                <a:gd name="T9" fmla="*/ 109 h 247"/>
                <a:gd name="T10" fmla="*/ 191 w 1921"/>
                <a:gd name="T11" fmla="*/ 135 h 247"/>
                <a:gd name="T12" fmla="*/ 153 w 1921"/>
                <a:gd name="T13" fmla="*/ 164 h 247"/>
                <a:gd name="T14" fmla="*/ 1762 w 1921"/>
                <a:gd name="T15" fmla="*/ 162 h 247"/>
                <a:gd name="T16" fmla="*/ 1724 w 1921"/>
                <a:gd name="T17" fmla="*/ 132 h 247"/>
                <a:gd name="T18" fmla="*/ 1681 w 1921"/>
                <a:gd name="T19" fmla="*/ 98 h 247"/>
                <a:gd name="T20" fmla="*/ 1650 w 1921"/>
                <a:gd name="T21" fmla="*/ 74 h 247"/>
                <a:gd name="T22" fmla="*/ 1632 w 1921"/>
                <a:gd name="T23" fmla="*/ 59 h 247"/>
                <a:gd name="T24" fmla="*/ 1621 w 1921"/>
                <a:gd name="T25" fmla="*/ 51 h 247"/>
                <a:gd name="T26" fmla="*/ 1617 w 1921"/>
                <a:gd name="T27" fmla="*/ 46 h 247"/>
                <a:gd name="T28" fmla="*/ 1617 w 1921"/>
                <a:gd name="T29" fmla="*/ 48 h 247"/>
                <a:gd name="T30" fmla="*/ 1608 w 1921"/>
                <a:gd name="T31" fmla="*/ 42 h 247"/>
                <a:gd name="T32" fmla="*/ 1582 w 1921"/>
                <a:gd name="T33" fmla="*/ 32 h 247"/>
                <a:gd name="T34" fmla="*/ 350 w 1921"/>
                <a:gd name="T35" fmla="*/ 31 h 247"/>
                <a:gd name="T36" fmla="*/ 1570 w 1921"/>
                <a:gd name="T37" fmla="*/ 0 h 247"/>
                <a:gd name="T38" fmla="*/ 1591 w 1921"/>
                <a:gd name="T39" fmla="*/ 2 h 247"/>
                <a:gd name="T40" fmla="*/ 1621 w 1921"/>
                <a:gd name="T41" fmla="*/ 13 h 247"/>
                <a:gd name="T42" fmla="*/ 1636 w 1921"/>
                <a:gd name="T43" fmla="*/ 23 h 247"/>
                <a:gd name="T44" fmla="*/ 1639 w 1921"/>
                <a:gd name="T45" fmla="*/ 24 h 247"/>
                <a:gd name="T46" fmla="*/ 1643 w 1921"/>
                <a:gd name="T47" fmla="*/ 29 h 247"/>
                <a:gd name="T48" fmla="*/ 1654 w 1921"/>
                <a:gd name="T49" fmla="*/ 37 h 247"/>
                <a:gd name="T50" fmla="*/ 1673 w 1921"/>
                <a:gd name="T51" fmla="*/ 52 h 247"/>
                <a:gd name="T52" fmla="*/ 1703 w 1921"/>
                <a:gd name="T53" fmla="*/ 76 h 247"/>
                <a:gd name="T54" fmla="*/ 1746 w 1921"/>
                <a:gd name="T55" fmla="*/ 109 h 247"/>
                <a:gd name="T56" fmla="*/ 1804 w 1921"/>
                <a:gd name="T57" fmla="*/ 155 h 247"/>
                <a:gd name="T58" fmla="*/ 1921 w 1921"/>
                <a:gd name="T59" fmla="*/ 247 h 247"/>
                <a:gd name="T60" fmla="*/ 1820 w 1921"/>
                <a:gd name="T61" fmla="*/ 207 h 247"/>
                <a:gd name="T62" fmla="*/ 1820 w 1921"/>
                <a:gd name="T63" fmla="*/ 207 h 247"/>
                <a:gd name="T64" fmla="*/ 1782 w 1921"/>
                <a:gd name="T65" fmla="*/ 196 h 247"/>
                <a:gd name="T66" fmla="*/ 168 w 1921"/>
                <a:gd name="T67" fmla="*/ 193 h 247"/>
                <a:gd name="T68" fmla="*/ 138 w 1921"/>
                <a:gd name="T69" fmla="*/ 199 h 247"/>
                <a:gd name="T70" fmla="*/ 104 w 1921"/>
                <a:gd name="T71" fmla="*/ 212 h 247"/>
                <a:gd name="T72" fmla="*/ 75 w 1921"/>
                <a:gd name="T73" fmla="*/ 228 h 247"/>
                <a:gd name="T74" fmla="*/ 57 w 1921"/>
                <a:gd name="T75" fmla="*/ 242 h 247"/>
                <a:gd name="T76" fmla="*/ 41 w 1921"/>
                <a:gd name="T77" fmla="*/ 213 h 247"/>
                <a:gd name="T78" fmla="*/ 40 w 1921"/>
                <a:gd name="T79" fmla="*/ 213 h 247"/>
                <a:gd name="T80" fmla="*/ 45 w 1921"/>
                <a:gd name="T81" fmla="*/ 210 h 247"/>
                <a:gd name="T82" fmla="*/ 58 w 1921"/>
                <a:gd name="T83" fmla="*/ 199 h 247"/>
                <a:gd name="T84" fmla="*/ 82 w 1921"/>
                <a:gd name="T85" fmla="*/ 181 h 247"/>
                <a:gd name="T86" fmla="*/ 117 w 1921"/>
                <a:gd name="T87" fmla="*/ 153 h 247"/>
                <a:gd name="T88" fmla="*/ 169 w 1921"/>
                <a:gd name="T89" fmla="*/ 113 h 247"/>
                <a:gd name="T90" fmla="*/ 202 w 1921"/>
                <a:gd name="T91" fmla="*/ 87 h 247"/>
                <a:gd name="T92" fmla="*/ 239 w 1921"/>
                <a:gd name="T93" fmla="*/ 57 h 247"/>
                <a:gd name="T94" fmla="*/ 283 w 1921"/>
                <a:gd name="T95" fmla="*/ 23 h 247"/>
                <a:gd name="T96" fmla="*/ 299 w 1921"/>
                <a:gd name="T97" fmla="*/ 13 h 247"/>
                <a:gd name="T98" fmla="*/ 329 w 1921"/>
                <a:gd name="T99" fmla="*/ 2 h 247"/>
                <a:gd name="T100" fmla="*/ 350 w 1921"/>
                <a:gd name="T10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1" h="247">
                  <a:moveTo>
                    <a:pt x="350" y="31"/>
                  </a:moveTo>
                  <a:lnTo>
                    <a:pt x="338" y="32"/>
                  </a:lnTo>
                  <a:lnTo>
                    <a:pt x="327" y="36"/>
                  </a:lnTo>
                  <a:lnTo>
                    <a:pt x="311" y="42"/>
                  </a:lnTo>
                  <a:lnTo>
                    <a:pt x="311" y="42"/>
                  </a:lnTo>
                  <a:lnTo>
                    <a:pt x="302" y="48"/>
                  </a:lnTo>
                  <a:lnTo>
                    <a:pt x="282" y="63"/>
                  </a:lnTo>
                  <a:lnTo>
                    <a:pt x="261" y="79"/>
                  </a:lnTo>
                  <a:lnTo>
                    <a:pt x="241" y="94"/>
                  </a:lnTo>
                  <a:lnTo>
                    <a:pt x="224" y="109"/>
                  </a:lnTo>
                  <a:lnTo>
                    <a:pt x="206" y="122"/>
                  </a:lnTo>
                  <a:lnTo>
                    <a:pt x="191" y="135"/>
                  </a:lnTo>
                  <a:lnTo>
                    <a:pt x="163" y="156"/>
                  </a:lnTo>
                  <a:lnTo>
                    <a:pt x="153" y="164"/>
                  </a:lnTo>
                  <a:lnTo>
                    <a:pt x="168" y="162"/>
                  </a:lnTo>
                  <a:lnTo>
                    <a:pt x="1762" y="162"/>
                  </a:lnTo>
                  <a:lnTo>
                    <a:pt x="1751" y="153"/>
                  </a:lnTo>
                  <a:lnTo>
                    <a:pt x="1724" y="132"/>
                  </a:lnTo>
                  <a:lnTo>
                    <a:pt x="1701" y="113"/>
                  </a:lnTo>
                  <a:lnTo>
                    <a:pt x="1681" y="98"/>
                  </a:lnTo>
                  <a:lnTo>
                    <a:pt x="1664" y="85"/>
                  </a:lnTo>
                  <a:lnTo>
                    <a:pt x="1650" y="74"/>
                  </a:lnTo>
                  <a:lnTo>
                    <a:pt x="1640" y="66"/>
                  </a:lnTo>
                  <a:lnTo>
                    <a:pt x="1632" y="59"/>
                  </a:lnTo>
                  <a:lnTo>
                    <a:pt x="1626" y="55"/>
                  </a:lnTo>
                  <a:lnTo>
                    <a:pt x="1621" y="51"/>
                  </a:lnTo>
                  <a:lnTo>
                    <a:pt x="1618" y="49"/>
                  </a:lnTo>
                  <a:lnTo>
                    <a:pt x="1617" y="46"/>
                  </a:lnTo>
                  <a:lnTo>
                    <a:pt x="1615" y="46"/>
                  </a:lnTo>
                  <a:lnTo>
                    <a:pt x="1617" y="48"/>
                  </a:lnTo>
                  <a:lnTo>
                    <a:pt x="1613" y="44"/>
                  </a:lnTo>
                  <a:lnTo>
                    <a:pt x="1608" y="42"/>
                  </a:lnTo>
                  <a:lnTo>
                    <a:pt x="1593" y="36"/>
                  </a:lnTo>
                  <a:lnTo>
                    <a:pt x="1582" y="32"/>
                  </a:lnTo>
                  <a:lnTo>
                    <a:pt x="1570" y="31"/>
                  </a:lnTo>
                  <a:lnTo>
                    <a:pt x="350" y="31"/>
                  </a:lnTo>
                  <a:close/>
                  <a:moveTo>
                    <a:pt x="350" y="0"/>
                  </a:moveTo>
                  <a:lnTo>
                    <a:pt x="1570" y="0"/>
                  </a:lnTo>
                  <a:lnTo>
                    <a:pt x="1584" y="1"/>
                  </a:lnTo>
                  <a:lnTo>
                    <a:pt x="1591" y="2"/>
                  </a:lnTo>
                  <a:lnTo>
                    <a:pt x="1606" y="7"/>
                  </a:lnTo>
                  <a:lnTo>
                    <a:pt x="1621" y="13"/>
                  </a:lnTo>
                  <a:lnTo>
                    <a:pt x="1627" y="16"/>
                  </a:lnTo>
                  <a:lnTo>
                    <a:pt x="1636" y="23"/>
                  </a:lnTo>
                  <a:lnTo>
                    <a:pt x="1638" y="24"/>
                  </a:lnTo>
                  <a:lnTo>
                    <a:pt x="1639" y="24"/>
                  </a:lnTo>
                  <a:lnTo>
                    <a:pt x="1640" y="27"/>
                  </a:lnTo>
                  <a:lnTo>
                    <a:pt x="1643" y="29"/>
                  </a:lnTo>
                  <a:lnTo>
                    <a:pt x="1648" y="32"/>
                  </a:lnTo>
                  <a:lnTo>
                    <a:pt x="1654" y="37"/>
                  </a:lnTo>
                  <a:lnTo>
                    <a:pt x="1662" y="44"/>
                  </a:lnTo>
                  <a:lnTo>
                    <a:pt x="1673" y="52"/>
                  </a:lnTo>
                  <a:lnTo>
                    <a:pt x="1687" y="63"/>
                  </a:lnTo>
                  <a:lnTo>
                    <a:pt x="1703" y="76"/>
                  </a:lnTo>
                  <a:lnTo>
                    <a:pt x="1723" y="91"/>
                  </a:lnTo>
                  <a:lnTo>
                    <a:pt x="1746" y="109"/>
                  </a:lnTo>
                  <a:lnTo>
                    <a:pt x="1773" y="130"/>
                  </a:lnTo>
                  <a:lnTo>
                    <a:pt x="1804" y="155"/>
                  </a:lnTo>
                  <a:lnTo>
                    <a:pt x="1839" y="183"/>
                  </a:lnTo>
                  <a:lnTo>
                    <a:pt x="1921" y="247"/>
                  </a:lnTo>
                  <a:lnTo>
                    <a:pt x="1823" y="209"/>
                  </a:lnTo>
                  <a:lnTo>
                    <a:pt x="1820" y="207"/>
                  </a:lnTo>
                  <a:lnTo>
                    <a:pt x="1820" y="207"/>
                  </a:lnTo>
                  <a:lnTo>
                    <a:pt x="1820" y="207"/>
                  </a:lnTo>
                  <a:lnTo>
                    <a:pt x="1803" y="202"/>
                  </a:lnTo>
                  <a:lnTo>
                    <a:pt x="1782" y="196"/>
                  </a:lnTo>
                  <a:lnTo>
                    <a:pt x="1768" y="193"/>
                  </a:lnTo>
                  <a:lnTo>
                    <a:pt x="168" y="193"/>
                  </a:lnTo>
                  <a:lnTo>
                    <a:pt x="152" y="196"/>
                  </a:lnTo>
                  <a:lnTo>
                    <a:pt x="138" y="199"/>
                  </a:lnTo>
                  <a:lnTo>
                    <a:pt x="120" y="205"/>
                  </a:lnTo>
                  <a:lnTo>
                    <a:pt x="104" y="212"/>
                  </a:lnTo>
                  <a:lnTo>
                    <a:pt x="87" y="220"/>
                  </a:lnTo>
                  <a:lnTo>
                    <a:pt x="75" y="228"/>
                  </a:lnTo>
                  <a:lnTo>
                    <a:pt x="62" y="239"/>
                  </a:lnTo>
                  <a:lnTo>
                    <a:pt x="57" y="242"/>
                  </a:lnTo>
                  <a:lnTo>
                    <a:pt x="0" y="242"/>
                  </a:lnTo>
                  <a:lnTo>
                    <a:pt x="41" y="213"/>
                  </a:lnTo>
                  <a:lnTo>
                    <a:pt x="38" y="214"/>
                  </a:lnTo>
                  <a:lnTo>
                    <a:pt x="40" y="213"/>
                  </a:lnTo>
                  <a:lnTo>
                    <a:pt x="42" y="212"/>
                  </a:lnTo>
                  <a:lnTo>
                    <a:pt x="45" y="210"/>
                  </a:lnTo>
                  <a:lnTo>
                    <a:pt x="51" y="205"/>
                  </a:lnTo>
                  <a:lnTo>
                    <a:pt x="58" y="199"/>
                  </a:lnTo>
                  <a:lnTo>
                    <a:pt x="69" y="191"/>
                  </a:lnTo>
                  <a:lnTo>
                    <a:pt x="82" y="181"/>
                  </a:lnTo>
                  <a:lnTo>
                    <a:pt x="98" y="168"/>
                  </a:lnTo>
                  <a:lnTo>
                    <a:pt x="117" y="153"/>
                  </a:lnTo>
                  <a:lnTo>
                    <a:pt x="141" y="134"/>
                  </a:lnTo>
                  <a:lnTo>
                    <a:pt x="169" y="113"/>
                  </a:lnTo>
                  <a:lnTo>
                    <a:pt x="184" y="100"/>
                  </a:lnTo>
                  <a:lnTo>
                    <a:pt x="202" y="87"/>
                  </a:lnTo>
                  <a:lnTo>
                    <a:pt x="219" y="72"/>
                  </a:lnTo>
                  <a:lnTo>
                    <a:pt x="239" y="57"/>
                  </a:lnTo>
                  <a:lnTo>
                    <a:pt x="260" y="41"/>
                  </a:lnTo>
                  <a:lnTo>
                    <a:pt x="283" y="23"/>
                  </a:lnTo>
                  <a:lnTo>
                    <a:pt x="294" y="16"/>
                  </a:lnTo>
                  <a:lnTo>
                    <a:pt x="299" y="13"/>
                  </a:lnTo>
                  <a:lnTo>
                    <a:pt x="314" y="7"/>
                  </a:lnTo>
                  <a:lnTo>
                    <a:pt x="329" y="2"/>
                  </a:lnTo>
                  <a:lnTo>
                    <a:pt x="336" y="1"/>
                  </a:lnTo>
                  <a:lnTo>
                    <a:pt x="350"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4" name="Freeform 534"/>
            <p:cNvSpPr>
              <a:spLocks/>
            </p:cNvSpPr>
            <p:nvPr/>
          </p:nvSpPr>
          <p:spPr bwMode="auto">
            <a:xfrm>
              <a:off x="220" y="1556"/>
              <a:ext cx="993" cy="1234"/>
            </a:xfrm>
            <a:custGeom>
              <a:avLst/>
              <a:gdLst>
                <a:gd name="T0" fmla="*/ 214 w 1987"/>
                <a:gd name="T1" fmla="*/ 0 h 2468"/>
                <a:gd name="T2" fmla="*/ 1773 w 1987"/>
                <a:gd name="T3" fmla="*/ 0 h 2468"/>
                <a:gd name="T4" fmla="*/ 1812 w 1987"/>
                <a:gd name="T5" fmla="*/ 3 h 2468"/>
                <a:gd name="T6" fmla="*/ 1848 w 1987"/>
                <a:gd name="T7" fmla="*/ 14 h 2468"/>
                <a:gd name="T8" fmla="*/ 1880 w 1987"/>
                <a:gd name="T9" fmla="*/ 29 h 2468"/>
                <a:gd name="T10" fmla="*/ 1911 w 1987"/>
                <a:gd name="T11" fmla="*/ 50 h 2468"/>
                <a:gd name="T12" fmla="*/ 1936 w 1987"/>
                <a:gd name="T13" fmla="*/ 77 h 2468"/>
                <a:gd name="T14" fmla="*/ 1957 w 1987"/>
                <a:gd name="T15" fmla="*/ 106 h 2468"/>
                <a:gd name="T16" fmla="*/ 1974 w 1987"/>
                <a:gd name="T17" fmla="*/ 140 h 2468"/>
                <a:gd name="T18" fmla="*/ 1983 w 1987"/>
                <a:gd name="T19" fmla="*/ 176 h 2468"/>
                <a:gd name="T20" fmla="*/ 1987 w 1987"/>
                <a:gd name="T21" fmla="*/ 214 h 2468"/>
                <a:gd name="T22" fmla="*/ 1987 w 1987"/>
                <a:gd name="T23" fmla="*/ 2253 h 2468"/>
                <a:gd name="T24" fmla="*/ 1983 w 1987"/>
                <a:gd name="T25" fmla="*/ 2292 h 2468"/>
                <a:gd name="T26" fmla="*/ 1974 w 1987"/>
                <a:gd name="T27" fmla="*/ 2328 h 2468"/>
                <a:gd name="T28" fmla="*/ 1957 w 1987"/>
                <a:gd name="T29" fmla="*/ 2362 h 2468"/>
                <a:gd name="T30" fmla="*/ 1936 w 1987"/>
                <a:gd name="T31" fmla="*/ 2392 h 2468"/>
                <a:gd name="T32" fmla="*/ 1911 w 1987"/>
                <a:gd name="T33" fmla="*/ 2418 h 2468"/>
                <a:gd name="T34" fmla="*/ 1880 w 1987"/>
                <a:gd name="T35" fmla="*/ 2439 h 2468"/>
                <a:gd name="T36" fmla="*/ 1848 w 1987"/>
                <a:gd name="T37" fmla="*/ 2455 h 2468"/>
                <a:gd name="T38" fmla="*/ 1812 w 1987"/>
                <a:gd name="T39" fmla="*/ 2464 h 2468"/>
                <a:gd name="T40" fmla="*/ 1773 w 1987"/>
                <a:gd name="T41" fmla="*/ 2468 h 2468"/>
                <a:gd name="T42" fmla="*/ 214 w 1987"/>
                <a:gd name="T43" fmla="*/ 2468 h 2468"/>
                <a:gd name="T44" fmla="*/ 175 w 1987"/>
                <a:gd name="T45" fmla="*/ 2464 h 2468"/>
                <a:gd name="T46" fmla="*/ 139 w 1987"/>
                <a:gd name="T47" fmla="*/ 2455 h 2468"/>
                <a:gd name="T48" fmla="*/ 106 w 1987"/>
                <a:gd name="T49" fmla="*/ 2439 h 2468"/>
                <a:gd name="T50" fmla="*/ 76 w 1987"/>
                <a:gd name="T51" fmla="*/ 2418 h 2468"/>
                <a:gd name="T52" fmla="*/ 50 w 1987"/>
                <a:gd name="T53" fmla="*/ 2392 h 2468"/>
                <a:gd name="T54" fmla="*/ 29 w 1987"/>
                <a:gd name="T55" fmla="*/ 2362 h 2468"/>
                <a:gd name="T56" fmla="*/ 13 w 1987"/>
                <a:gd name="T57" fmla="*/ 2328 h 2468"/>
                <a:gd name="T58" fmla="*/ 4 w 1987"/>
                <a:gd name="T59" fmla="*/ 2292 h 2468"/>
                <a:gd name="T60" fmla="*/ 0 w 1987"/>
                <a:gd name="T61" fmla="*/ 2253 h 2468"/>
                <a:gd name="T62" fmla="*/ 0 w 1987"/>
                <a:gd name="T63" fmla="*/ 2252 h 2468"/>
                <a:gd name="T64" fmla="*/ 0 w 1987"/>
                <a:gd name="T65" fmla="*/ 2251 h 2468"/>
                <a:gd name="T66" fmla="*/ 0 w 1987"/>
                <a:gd name="T67" fmla="*/ 2249 h 2468"/>
                <a:gd name="T68" fmla="*/ 0 w 1987"/>
                <a:gd name="T69" fmla="*/ 2245 h 2468"/>
                <a:gd name="T70" fmla="*/ 0 w 1987"/>
                <a:gd name="T71" fmla="*/ 2239 h 2468"/>
                <a:gd name="T72" fmla="*/ 0 w 1987"/>
                <a:gd name="T73" fmla="*/ 2232 h 2468"/>
                <a:gd name="T74" fmla="*/ 0 w 1987"/>
                <a:gd name="T75" fmla="*/ 2224 h 2468"/>
                <a:gd name="T76" fmla="*/ 0 w 1987"/>
                <a:gd name="T77" fmla="*/ 1977 h 2468"/>
                <a:gd name="T78" fmla="*/ 0 w 1987"/>
                <a:gd name="T79" fmla="*/ 1931 h 2468"/>
                <a:gd name="T80" fmla="*/ 0 w 1987"/>
                <a:gd name="T81" fmla="*/ 1880 h 2468"/>
                <a:gd name="T82" fmla="*/ 0 w 1987"/>
                <a:gd name="T83" fmla="*/ 1824 h 2468"/>
                <a:gd name="T84" fmla="*/ 0 w 1987"/>
                <a:gd name="T85" fmla="*/ 1460 h 2468"/>
                <a:gd name="T86" fmla="*/ 0 w 1987"/>
                <a:gd name="T87" fmla="*/ 1369 h 2468"/>
                <a:gd name="T88" fmla="*/ 0 w 1987"/>
                <a:gd name="T89" fmla="*/ 1272 h 2468"/>
                <a:gd name="T90" fmla="*/ 0 w 1987"/>
                <a:gd name="T91" fmla="*/ 1167 h 2468"/>
                <a:gd name="T92" fmla="*/ 0 w 1987"/>
                <a:gd name="T93" fmla="*/ 1055 h 2468"/>
                <a:gd name="T94" fmla="*/ 0 w 1987"/>
                <a:gd name="T95" fmla="*/ 214 h 2468"/>
                <a:gd name="T96" fmla="*/ 4 w 1987"/>
                <a:gd name="T97" fmla="*/ 176 h 2468"/>
                <a:gd name="T98" fmla="*/ 13 w 1987"/>
                <a:gd name="T99" fmla="*/ 140 h 2468"/>
                <a:gd name="T100" fmla="*/ 29 w 1987"/>
                <a:gd name="T101" fmla="*/ 106 h 2468"/>
                <a:gd name="T102" fmla="*/ 50 w 1987"/>
                <a:gd name="T103" fmla="*/ 77 h 2468"/>
                <a:gd name="T104" fmla="*/ 76 w 1987"/>
                <a:gd name="T105" fmla="*/ 50 h 2468"/>
                <a:gd name="T106" fmla="*/ 106 w 1987"/>
                <a:gd name="T107" fmla="*/ 29 h 2468"/>
                <a:gd name="T108" fmla="*/ 139 w 1987"/>
                <a:gd name="T109" fmla="*/ 14 h 2468"/>
                <a:gd name="T110" fmla="*/ 175 w 1987"/>
                <a:gd name="T111" fmla="*/ 3 h 2468"/>
                <a:gd name="T112" fmla="*/ 214 w 1987"/>
                <a:gd name="T113"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7" h="2468">
                  <a:moveTo>
                    <a:pt x="214" y="0"/>
                  </a:moveTo>
                  <a:lnTo>
                    <a:pt x="1773" y="0"/>
                  </a:lnTo>
                  <a:lnTo>
                    <a:pt x="1812" y="3"/>
                  </a:lnTo>
                  <a:lnTo>
                    <a:pt x="1848" y="14"/>
                  </a:lnTo>
                  <a:lnTo>
                    <a:pt x="1880" y="29"/>
                  </a:lnTo>
                  <a:lnTo>
                    <a:pt x="1911" y="50"/>
                  </a:lnTo>
                  <a:lnTo>
                    <a:pt x="1936" y="77"/>
                  </a:lnTo>
                  <a:lnTo>
                    <a:pt x="1957" y="106"/>
                  </a:lnTo>
                  <a:lnTo>
                    <a:pt x="1974" y="140"/>
                  </a:lnTo>
                  <a:lnTo>
                    <a:pt x="1983" y="176"/>
                  </a:lnTo>
                  <a:lnTo>
                    <a:pt x="1987" y="214"/>
                  </a:lnTo>
                  <a:lnTo>
                    <a:pt x="1987" y="2253"/>
                  </a:lnTo>
                  <a:lnTo>
                    <a:pt x="1983" y="2292"/>
                  </a:lnTo>
                  <a:lnTo>
                    <a:pt x="1974" y="2328"/>
                  </a:lnTo>
                  <a:lnTo>
                    <a:pt x="1957" y="2362"/>
                  </a:lnTo>
                  <a:lnTo>
                    <a:pt x="1936" y="2392"/>
                  </a:lnTo>
                  <a:lnTo>
                    <a:pt x="1911" y="2418"/>
                  </a:lnTo>
                  <a:lnTo>
                    <a:pt x="1880" y="2439"/>
                  </a:lnTo>
                  <a:lnTo>
                    <a:pt x="1848" y="2455"/>
                  </a:lnTo>
                  <a:lnTo>
                    <a:pt x="1812" y="2464"/>
                  </a:lnTo>
                  <a:lnTo>
                    <a:pt x="1773" y="2468"/>
                  </a:lnTo>
                  <a:lnTo>
                    <a:pt x="214" y="2468"/>
                  </a:lnTo>
                  <a:lnTo>
                    <a:pt x="175" y="2464"/>
                  </a:lnTo>
                  <a:lnTo>
                    <a:pt x="139" y="2455"/>
                  </a:lnTo>
                  <a:lnTo>
                    <a:pt x="106" y="2439"/>
                  </a:lnTo>
                  <a:lnTo>
                    <a:pt x="76" y="2418"/>
                  </a:lnTo>
                  <a:lnTo>
                    <a:pt x="50" y="2392"/>
                  </a:lnTo>
                  <a:lnTo>
                    <a:pt x="29" y="2362"/>
                  </a:lnTo>
                  <a:lnTo>
                    <a:pt x="13" y="2328"/>
                  </a:lnTo>
                  <a:lnTo>
                    <a:pt x="4" y="2292"/>
                  </a:lnTo>
                  <a:lnTo>
                    <a:pt x="0" y="2253"/>
                  </a:lnTo>
                  <a:lnTo>
                    <a:pt x="0" y="2252"/>
                  </a:lnTo>
                  <a:lnTo>
                    <a:pt x="0" y="2251"/>
                  </a:lnTo>
                  <a:lnTo>
                    <a:pt x="0" y="2249"/>
                  </a:lnTo>
                  <a:lnTo>
                    <a:pt x="0" y="2245"/>
                  </a:lnTo>
                  <a:lnTo>
                    <a:pt x="0" y="2239"/>
                  </a:lnTo>
                  <a:lnTo>
                    <a:pt x="0" y="2232"/>
                  </a:lnTo>
                  <a:lnTo>
                    <a:pt x="0" y="2224"/>
                  </a:lnTo>
                  <a:lnTo>
                    <a:pt x="0" y="1977"/>
                  </a:lnTo>
                  <a:lnTo>
                    <a:pt x="0" y="1931"/>
                  </a:lnTo>
                  <a:lnTo>
                    <a:pt x="0" y="1880"/>
                  </a:lnTo>
                  <a:lnTo>
                    <a:pt x="0" y="1824"/>
                  </a:lnTo>
                  <a:lnTo>
                    <a:pt x="0" y="1460"/>
                  </a:lnTo>
                  <a:lnTo>
                    <a:pt x="0" y="1369"/>
                  </a:lnTo>
                  <a:lnTo>
                    <a:pt x="0" y="1272"/>
                  </a:lnTo>
                  <a:lnTo>
                    <a:pt x="0" y="1167"/>
                  </a:lnTo>
                  <a:lnTo>
                    <a:pt x="0" y="1055"/>
                  </a:lnTo>
                  <a:lnTo>
                    <a:pt x="0" y="214"/>
                  </a:lnTo>
                  <a:lnTo>
                    <a:pt x="4" y="176"/>
                  </a:lnTo>
                  <a:lnTo>
                    <a:pt x="13" y="140"/>
                  </a:lnTo>
                  <a:lnTo>
                    <a:pt x="29" y="106"/>
                  </a:lnTo>
                  <a:lnTo>
                    <a:pt x="50" y="77"/>
                  </a:lnTo>
                  <a:lnTo>
                    <a:pt x="76" y="50"/>
                  </a:lnTo>
                  <a:lnTo>
                    <a:pt x="106" y="29"/>
                  </a:lnTo>
                  <a:lnTo>
                    <a:pt x="139" y="14"/>
                  </a:lnTo>
                  <a:lnTo>
                    <a:pt x="175" y="3"/>
                  </a:lnTo>
                  <a:lnTo>
                    <a:pt x="214"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5" name="Freeform 535"/>
            <p:cNvSpPr>
              <a:spLocks noEditPoints="1"/>
            </p:cNvSpPr>
            <p:nvPr/>
          </p:nvSpPr>
          <p:spPr bwMode="auto">
            <a:xfrm>
              <a:off x="212" y="1548"/>
              <a:ext cx="1009" cy="1250"/>
            </a:xfrm>
            <a:custGeom>
              <a:avLst/>
              <a:gdLst>
                <a:gd name="T0" fmla="*/ 192 w 2018"/>
                <a:gd name="T1" fmla="*/ 33 h 2499"/>
                <a:gd name="T2" fmla="*/ 133 w 2018"/>
                <a:gd name="T3" fmla="*/ 55 h 2499"/>
                <a:gd name="T4" fmla="*/ 89 w 2018"/>
                <a:gd name="T5" fmla="*/ 89 h 2499"/>
                <a:gd name="T6" fmla="*/ 66 w 2018"/>
                <a:gd name="T7" fmla="*/ 116 h 2499"/>
                <a:gd name="T8" fmla="*/ 40 w 2018"/>
                <a:gd name="T9" fmla="*/ 172 h 2499"/>
                <a:gd name="T10" fmla="*/ 31 w 2018"/>
                <a:gd name="T11" fmla="*/ 2290 h 2499"/>
                <a:gd name="T12" fmla="*/ 47 w 2018"/>
                <a:gd name="T13" fmla="*/ 2345 h 2499"/>
                <a:gd name="T14" fmla="*/ 66 w 2018"/>
                <a:gd name="T15" fmla="*/ 2382 h 2499"/>
                <a:gd name="T16" fmla="*/ 104 w 2018"/>
                <a:gd name="T17" fmla="*/ 2423 h 2499"/>
                <a:gd name="T18" fmla="*/ 133 w 2018"/>
                <a:gd name="T19" fmla="*/ 2442 h 2499"/>
                <a:gd name="T20" fmla="*/ 192 w 2018"/>
                <a:gd name="T21" fmla="*/ 2464 h 2499"/>
                <a:gd name="T22" fmla="*/ 1788 w 2018"/>
                <a:gd name="T23" fmla="*/ 2468 h 2499"/>
                <a:gd name="T24" fmla="*/ 1845 w 2018"/>
                <a:gd name="T25" fmla="*/ 2458 h 2499"/>
                <a:gd name="T26" fmla="*/ 1901 w 2018"/>
                <a:gd name="T27" fmla="*/ 2431 h 2499"/>
                <a:gd name="T28" fmla="*/ 1928 w 2018"/>
                <a:gd name="T29" fmla="*/ 2409 h 2499"/>
                <a:gd name="T30" fmla="*/ 1950 w 2018"/>
                <a:gd name="T31" fmla="*/ 2382 h 2499"/>
                <a:gd name="T32" fmla="*/ 1977 w 2018"/>
                <a:gd name="T33" fmla="*/ 2325 h 2499"/>
                <a:gd name="T34" fmla="*/ 1986 w 2018"/>
                <a:gd name="T35" fmla="*/ 2268 h 2499"/>
                <a:gd name="T36" fmla="*/ 1983 w 2018"/>
                <a:gd name="T37" fmla="*/ 193 h 2499"/>
                <a:gd name="T38" fmla="*/ 1961 w 2018"/>
                <a:gd name="T39" fmla="*/ 134 h 2499"/>
                <a:gd name="T40" fmla="*/ 1942 w 2018"/>
                <a:gd name="T41" fmla="*/ 104 h 2499"/>
                <a:gd name="T42" fmla="*/ 1900 w 2018"/>
                <a:gd name="T43" fmla="*/ 66 h 2499"/>
                <a:gd name="T44" fmla="*/ 1845 w 2018"/>
                <a:gd name="T45" fmla="*/ 39 h 2499"/>
                <a:gd name="T46" fmla="*/ 1810 w 2018"/>
                <a:gd name="T47" fmla="*/ 31 h 2499"/>
                <a:gd name="T48" fmla="*/ 1810 w 2018"/>
                <a:gd name="T49" fmla="*/ 0 h 2499"/>
                <a:gd name="T50" fmla="*/ 1858 w 2018"/>
                <a:gd name="T51" fmla="*/ 10 h 2499"/>
                <a:gd name="T52" fmla="*/ 1914 w 2018"/>
                <a:gd name="T53" fmla="*/ 37 h 2499"/>
                <a:gd name="T54" fmla="*/ 1950 w 2018"/>
                <a:gd name="T55" fmla="*/ 67 h 2499"/>
                <a:gd name="T56" fmla="*/ 1979 w 2018"/>
                <a:gd name="T57" fmla="*/ 103 h 2499"/>
                <a:gd name="T58" fmla="*/ 2006 w 2018"/>
                <a:gd name="T59" fmla="*/ 159 h 2499"/>
                <a:gd name="T60" fmla="*/ 2017 w 2018"/>
                <a:gd name="T61" fmla="*/ 207 h 2499"/>
                <a:gd name="T62" fmla="*/ 2017 w 2018"/>
                <a:gd name="T63" fmla="*/ 2290 h 2499"/>
                <a:gd name="T64" fmla="*/ 1999 w 2018"/>
                <a:gd name="T65" fmla="*/ 2358 h 2499"/>
                <a:gd name="T66" fmla="*/ 1976 w 2018"/>
                <a:gd name="T67" fmla="*/ 2400 h 2499"/>
                <a:gd name="T68" fmla="*/ 1935 w 2018"/>
                <a:gd name="T69" fmla="*/ 2445 h 2499"/>
                <a:gd name="T70" fmla="*/ 1897 w 2018"/>
                <a:gd name="T71" fmla="*/ 2471 h 2499"/>
                <a:gd name="T72" fmla="*/ 1837 w 2018"/>
                <a:gd name="T73" fmla="*/ 2493 h 2499"/>
                <a:gd name="T74" fmla="*/ 1788 w 2018"/>
                <a:gd name="T75" fmla="*/ 2499 h 2499"/>
                <a:gd name="T76" fmla="*/ 185 w 2018"/>
                <a:gd name="T77" fmla="*/ 2494 h 2499"/>
                <a:gd name="T78" fmla="*/ 139 w 2018"/>
                <a:gd name="T79" fmla="*/ 2480 h 2499"/>
                <a:gd name="T80" fmla="*/ 98 w 2018"/>
                <a:gd name="T81" fmla="*/ 2457 h 2499"/>
                <a:gd name="T82" fmla="*/ 52 w 2018"/>
                <a:gd name="T83" fmla="*/ 2416 h 2499"/>
                <a:gd name="T84" fmla="*/ 27 w 2018"/>
                <a:gd name="T85" fmla="*/ 2377 h 2499"/>
                <a:gd name="T86" fmla="*/ 5 w 2018"/>
                <a:gd name="T87" fmla="*/ 2318 h 2499"/>
                <a:gd name="T88" fmla="*/ 3 w 2018"/>
                <a:gd name="T89" fmla="*/ 186 h 2499"/>
                <a:gd name="T90" fmla="*/ 17 w 2018"/>
                <a:gd name="T91" fmla="*/ 139 h 2499"/>
                <a:gd name="T92" fmla="*/ 41 w 2018"/>
                <a:gd name="T93" fmla="*/ 99 h 2499"/>
                <a:gd name="T94" fmla="*/ 82 w 2018"/>
                <a:gd name="T95" fmla="*/ 53 h 2499"/>
                <a:gd name="T96" fmla="*/ 120 w 2018"/>
                <a:gd name="T97" fmla="*/ 26 h 2499"/>
                <a:gd name="T98" fmla="*/ 180 w 2018"/>
                <a:gd name="T99" fmla="*/ 4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8" h="2499">
                  <a:moveTo>
                    <a:pt x="206" y="31"/>
                  </a:moveTo>
                  <a:lnTo>
                    <a:pt x="192" y="33"/>
                  </a:lnTo>
                  <a:lnTo>
                    <a:pt x="192" y="33"/>
                  </a:lnTo>
                  <a:lnTo>
                    <a:pt x="171" y="39"/>
                  </a:lnTo>
                  <a:lnTo>
                    <a:pt x="152" y="46"/>
                  </a:lnTo>
                  <a:lnTo>
                    <a:pt x="133" y="55"/>
                  </a:lnTo>
                  <a:lnTo>
                    <a:pt x="117" y="66"/>
                  </a:lnTo>
                  <a:lnTo>
                    <a:pt x="104" y="75"/>
                  </a:lnTo>
                  <a:lnTo>
                    <a:pt x="89" y="89"/>
                  </a:lnTo>
                  <a:lnTo>
                    <a:pt x="75" y="104"/>
                  </a:lnTo>
                  <a:lnTo>
                    <a:pt x="66" y="116"/>
                  </a:lnTo>
                  <a:lnTo>
                    <a:pt x="66" y="116"/>
                  </a:lnTo>
                  <a:lnTo>
                    <a:pt x="56" y="134"/>
                  </a:lnTo>
                  <a:lnTo>
                    <a:pt x="47" y="152"/>
                  </a:lnTo>
                  <a:lnTo>
                    <a:pt x="40" y="172"/>
                  </a:lnTo>
                  <a:lnTo>
                    <a:pt x="34" y="193"/>
                  </a:lnTo>
                  <a:lnTo>
                    <a:pt x="31" y="207"/>
                  </a:lnTo>
                  <a:lnTo>
                    <a:pt x="31" y="2290"/>
                  </a:lnTo>
                  <a:lnTo>
                    <a:pt x="34" y="2307"/>
                  </a:lnTo>
                  <a:lnTo>
                    <a:pt x="40" y="2325"/>
                  </a:lnTo>
                  <a:lnTo>
                    <a:pt x="47" y="2345"/>
                  </a:lnTo>
                  <a:lnTo>
                    <a:pt x="56" y="2364"/>
                  </a:lnTo>
                  <a:lnTo>
                    <a:pt x="66" y="2382"/>
                  </a:lnTo>
                  <a:lnTo>
                    <a:pt x="66" y="2382"/>
                  </a:lnTo>
                  <a:lnTo>
                    <a:pt x="75" y="2394"/>
                  </a:lnTo>
                  <a:lnTo>
                    <a:pt x="89" y="2409"/>
                  </a:lnTo>
                  <a:lnTo>
                    <a:pt x="104" y="2423"/>
                  </a:lnTo>
                  <a:lnTo>
                    <a:pt x="115" y="2431"/>
                  </a:lnTo>
                  <a:lnTo>
                    <a:pt x="115" y="2431"/>
                  </a:lnTo>
                  <a:lnTo>
                    <a:pt x="133" y="2442"/>
                  </a:lnTo>
                  <a:lnTo>
                    <a:pt x="152" y="2451"/>
                  </a:lnTo>
                  <a:lnTo>
                    <a:pt x="171" y="2458"/>
                  </a:lnTo>
                  <a:lnTo>
                    <a:pt x="192" y="2464"/>
                  </a:lnTo>
                  <a:lnTo>
                    <a:pt x="206" y="2466"/>
                  </a:lnTo>
                  <a:lnTo>
                    <a:pt x="229" y="2468"/>
                  </a:lnTo>
                  <a:lnTo>
                    <a:pt x="1788" y="2468"/>
                  </a:lnTo>
                  <a:lnTo>
                    <a:pt x="1810" y="2466"/>
                  </a:lnTo>
                  <a:lnTo>
                    <a:pt x="1824" y="2464"/>
                  </a:lnTo>
                  <a:lnTo>
                    <a:pt x="1845" y="2458"/>
                  </a:lnTo>
                  <a:lnTo>
                    <a:pt x="1865" y="2451"/>
                  </a:lnTo>
                  <a:lnTo>
                    <a:pt x="1884" y="2442"/>
                  </a:lnTo>
                  <a:lnTo>
                    <a:pt x="1901" y="2431"/>
                  </a:lnTo>
                  <a:lnTo>
                    <a:pt x="1901" y="2431"/>
                  </a:lnTo>
                  <a:lnTo>
                    <a:pt x="1913" y="2423"/>
                  </a:lnTo>
                  <a:lnTo>
                    <a:pt x="1928" y="2409"/>
                  </a:lnTo>
                  <a:lnTo>
                    <a:pt x="1942" y="2394"/>
                  </a:lnTo>
                  <a:lnTo>
                    <a:pt x="1950" y="2382"/>
                  </a:lnTo>
                  <a:lnTo>
                    <a:pt x="1950" y="2382"/>
                  </a:lnTo>
                  <a:lnTo>
                    <a:pt x="1961" y="2364"/>
                  </a:lnTo>
                  <a:lnTo>
                    <a:pt x="1970" y="2345"/>
                  </a:lnTo>
                  <a:lnTo>
                    <a:pt x="1977" y="2325"/>
                  </a:lnTo>
                  <a:lnTo>
                    <a:pt x="1983" y="2307"/>
                  </a:lnTo>
                  <a:lnTo>
                    <a:pt x="1985" y="2290"/>
                  </a:lnTo>
                  <a:lnTo>
                    <a:pt x="1986" y="2268"/>
                  </a:lnTo>
                  <a:lnTo>
                    <a:pt x="1986" y="229"/>
                  </a:lnTo>
                  <a:lnTo>
                    <a:pt x="1985" y="207"/>
                  </a:lnTo>
                  <a:lnTo>
                    <a:pt x="1983" y="193"/>
                  </a:lnTo>
                  <a:lnTo>
                    <a:pt x="1977" y="172"/>
                  </a:lnTo>
                  <a:lnTo>
                    <a:pt x="1970" y="152"/>
                  </a:lnTo>
                  <a:lnTo>
                    <a:pt x="1961" y="134"/>
                  </a:lnTo>
                  <a:lnTo>
                    <a:pt x="1950" y="116"/>
                  </a:lnTo>
                  <a:lnTo>
                    <a:pt x="1950" y="116"/>
                  </a:lnTo>
                  <a:lnTo>
                    <a:pt x="1942" y="104"/>
                  </a:lnTo>
                  <a:lnTo>
                    <a:pt x="1928" y="89"/>
                  </a:lnTo>
                  <a:lnTo>
                    <a:pt x="1913" y="75"/>
                  </a:lnTo>
                  <a:lnTo>
                    <a:pt x="1900" y="66"/>
                  </a:lnTo>
                  <a:lnTo>
                    <a:pt x="1884" y="55"/>
                  </a:lnTo>
                  <a:lnTo>
                    <a:pt x="1865" y="46"/>
                  </a:lnTo>
                  <a:lnTo>
                    <a:pt x="1845" y="39"/>
                  </a:lnTo>
                  <a:lnTo>
                    <a:pt x="1824" y="33"/>
                  </a:lnTo>
                  <a:lnTo>
                    <a:pt x="1824" y="33"/>
                  </a:lnTo>
                  <a:lnTo>
                    <a:pt x="1810" y="31"/>
                  </a:lnTo>
                  <a:lnTo>
                    <a:pt x="206" y="31"/>
                  </a:lnTo>
                  <a:close/>
                  <a:moveTo>
                    <a:pt x="206" y="0"/>
                  </a:moveTo>
                  <a:lnTo>
                    <a:pt x="1810" y="0"/>
                  </a:lnTo>
                  <a:lnTo>
                    <a:pt x="1831" y="3"/>
                  </a:lnTo>
                  <a:lnTo>
                    <a:pt x="1837" y="4"/>
                  </a:lnTo>
                  <a:lnTo>
                    <a:pt x="1858" y="10"/>
                  </a:lnTo>
                  <a:lnTo>
                    <a:pt x="1878" y="17"/>
                  </a:lnTo>
                  <a:lnTo>
                    <a:pt x="1897" y="26"/>
                  </a:lnTo>
                  <a:lnTo>
                    <a:pt x="1914" y="37"/>
                  </a:lnTo>
                  <a:lnTo>
                    <a:pt x="1919" y="40"/>
                  </a:lnTo>
                  <a:lnTo>
                    <a:pt x="1935" y="53"/>
                  </a:lnTo>
                  <a:lnTo>
                    <a:pt x="1950" y="67"/>
                  </a:lnTo>
                  <a:lnTo>
                    <a:pt x="1964" y="82"/>
                  </a:lnTo>
                  <a:lnTo>
                    <a:pt x="1976" y="99"/>
                  </a:lnTo>
                  <a:lnTo>
                    <a:pt x="1979" y="103"/>
                  </a:lnTo>
                  <a:lnTo>
                    <a:pt x="1990" y="121"/>
                  </a:lnTo>
                  <a:lnTo>
                    <a:pt x="1999" y="139"/>
                  </a:lnTo>
                  <a:lnTo>
                    <a:pt x="2006" y="159"/>
                  </a:lnTo>
                  <a:lnTo>
                    <a:pt x="2012" y="180"/>
                  </a:lnTo>
                  <a:lnTo>
                    <a:pt x="2013" y="186"/>
                  </a:lnTo>
                  <a:lnTo>
                    <a:pt x="2017" y="207"/>
                  </a:lnTo>
                  <a:lnTo>
                    <a:pt x="2018" y="229"/>
                  </a:lnTo>
                  <a:lnTo>
                    <a:pt x="2018" y="2268"/>
                  </a:lnTo>
                  <a:lnTo>
                    <a:pt x="2017" y="2290"/>
                  </a:lnTo>
                  <a:lnTo>
                    <a:pt x="2012" y="2318"/>
                  </a:lnTo>
                  <a:lnTo>
                    <a:pt x="2006" y="2338"/>
                  </a:lnTo>
                  <a:lnTo>
                    <a:pt x="1999" y="2358"/>
                  </a:lnTo>
                  <a:lnTo>
                    <a:pt x="1990" y="2377"/>
                  </a:lnTo>
                  <a:lnTo>
                    <a:pt x="1979" y="2395"/>
                  </a:lnTo>
                  <a:lnTo>
                    <a:pt x="1976" y="2400"/>
                  </a:lnTo>
                  <a:lnTo>
                    <a:pt x="1964" y="2416"/>
                  </a:lnTo>
                  <a:lnTo>
                    <a:pt x="1950" y="2431"/>
                  </a:lnTo>
                  <a:lnTo>
                    <a:pt x="1935" y="2445"/>
                  </a:lnTo>
                  <a:lnTo>
                    <a:pt x="1919" y="2457"/>
                  </a:lnTo>
                  <a:lnTo>
                    <a:pt x="1914" y="2461"/>
                  </a:lnTo>
                  <a:lnTo>
                    <a:pt x="1897" y="2471"/>
                  </a:lnTo>
                  <a:lnTo>
                    <a:pt x="1878" y="2480"/>
                  </a:lnTo>
                  <a:lnTo>
                    <a:pt x="1858" y="2487"/>
                  </a:lnTo>
                  <a:lnTo>
                    <a:pt x="1837" y="2493"/>
                  </a:lnTo>
                  <a:lnTo>
                    <a:pt x="1831" y="2494"/>
                  </a:lnTo>
                  <a:lnTo>
                    <a:pt x="1810" y="2498"/>
                  </a:lnTo>
                  <a:lnTo>
                    <a:pt x="1788" y="2499"/>
                  </a:lnTo>
                  <a:lnTo>
                    <a:pt x="229" y="2499"/>
                  </a:lnTo>
                  <a:lnTo>
                    <a:pt x="206" y="2498"/>
                  </a:lnTo>
                  <a:lnTo>
                    <a:pt x="185" y="2494"/>
                  </a:lnTo>
                  <a:lnTo>
                    <a:pt x="180" y="2493"/>
                  </a:lnTo>
                  <a:lnTo>
                    <a:pt x="159" y="2487"/>
                  </a:lnTo>
                  <a:lnTo>
                    <a:pt x="139" y="2480"/>
                  </a:lnTo>
                  <a:lnTo>
                    <a:pt x="120" y="2471"/>
                  </a:lnTo>
                  <a:lnTo>
                    <a:pt x="103" y="2461"/>
                  </a:lnTo>
                  <a:lnTo>
                    <a:pt x="98" y="2457"/>
                  </a:lnTo>
                  <a:lnTo>
                    <a:pt x="82" y="2445"/>
                  </a:lnTo>
                  <a:lnTo>
                    <a:pt x="66" y="2431"/>
                  </a:lnTo>
                  <a:lnTo>
                    <a:pt x="52" y="2416"/>
                  </a:lnTo>
                  <a:lnTo>
                    <a:pt x="41" y="2400"/>
                  </a:lnTo>
                  <a:lnTo>
                    <a:pt x="37" y="2395"/>
                  </a:lnTo>
                  <a:lnTo>
                    <a:pt x="27" y="2377"/>
                  </a:lnTo>
                  <a:lnTo>
                    <a:pt x="17" y="2358"/>
                  </a:lnTo>
                  <a:lnTo>
                    <a:pt x="10" y="2338"/>
                  </a:lnTo>
                  <a:lnTo>
                    <a:pt x="5" y="2318"/>
                  </a:lnTo>
                  <a:lnTo>
                    <a:pt x="0" y="2290"/>
                  </a:lnTo>
                  <a:lnTo>
                    <a:pt x="0" y="207"/>
                  </a:lnTo>
                  <a:lnTo>
                    <a:pt x="3" y="186"/>
                  </a:lnTo>
                  <a:lnTo>
                    <a:pt x="5" y="180"/>
                  </a:lnTo>
                  <a:lnTo>
                    <a:pt x="10" y="159"/>
                  </a:lnTo>
                  <a:lnTo>
                    <a:pt x="17" y="139"/>
                  </a:lnTo>
                  <a:lnTo>
                    <a:pt x="27" y="121"/>
                  </a:lnTo>
                  <a:lnTo>
                    <a:pt x="37" y="103"/>
                  </a:lnTo>
                  <a:lnTo>
                    <a:pt x="41" y="99"/>
                  </a:lnTo>
                  <a:lnTo>
                    <a:pt x="52" y="82"/>
                  </a:lnTo>
                  <a:lnTo>
                    <a:pt x="66" y="67"/>
                  </a:lnTo>
                  <a:lnTo>
                    <a:pt x="82" y="53"/>
                  </a:lnTo>
                  <a:lnTo>
                    <a:pt x="98" y="40"/>
                  </a:lnTo>
                  <a:lnTo>
                    <a:pt x="103" y="37"/>
                  </a:lnTo>
                  <a:lnTo>
                    <a:pt x="120" y="26"/>
                  </a:lnTo>
                  <a:lnTo>
                    <a:pt x="139" y="17"/>
                  </a:lnTo>
                  <a:lnTo>
                    <a:pt x="159" y="10"/>
                  </a:lnTo>
                  <a:lnTo>
                    <a:pt x="180" y="4"/>
                  </a:lnTo>
                  <a:lnTo>
                    <a:pt x="185" y="3"/>
                  </a:lnTo>
                  <a:lnTo>
                    <a:pt x="206"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6" name="Freeform 536"/>
            <p:cNvSpPr>
              <a:spLocks/>
            </p:cNvSpPr>
            <p:nvPr/>
          </p:nvSpPr>
          <p:spPr bwMode="auto">
            <a:xfrm>
              <a:off x="279" y="1616"/>
              <a:ext cx="874" cy="1114"/>
            </a:xfrm>
            <a:custGeom>
              <a:avLst/>
              <a:gdLst>
                <a:gd name="T0" fmla="*/ 95 w 1749"/>
                <a:gd name="T1" fmla="*/ 0 h 2229"/>
                <a:gd name="T2" fmla="*/ 1654 w 1749"/>
                <a:gd name="T3" fmla="*/ 0 h 2229"/>
                <a:gd name="T4" fmla="*/ 1679 w 1749"/>
                <a:gd name="T5" fmla="*/ 3 h 2229"/>
                <a:gd name="T6" fmla="*/ 1702 w 1749"/>
                <a:gd name="T7" fmla="*/ 13 h 2229"/>
                <a:gd name="T8" fmla="*/ 1721 w 1749"/>
                <a:gd name="T9" fmla="*/ 28 h 2229"/>
                <a:gd name="T10" fmla="*/ 1736 w 1749"/>
                <a:gd name="T11" fmla="*/ 46 h 2229"/>
                <a:gd name="T12" fmla="*/ 1745 w 1749"/>
                <a:gd name="T13" fmla="*/ 70 h 2229"/>
                <a:gd name="T14" fmla="*/ 1749 w 1749"/>
                <a:gd name="T15" fmla="*/ 94 h 2229"/>
                <a:gd name="T16" fmla="*/ 1749 w 1749"/>
                <a:gd name="T17" fmla="*/ 2133 h 2229"/>
                <a:gd name="T18" fmla="*/ 1745 w 1749"/>
                <a:gd name="T19" fmla="*/ 2158 h 2229"/>
                <a:gd name="T20" fmla="*/ 1736 w 1749"/>
                <a:gd name="T21" fmla="*/ 2181 h 2229"/>
                <a:gd name="T22" fmla="*/ 1721 w 1749"/>
                <a:gd name="T23" fmla="*/ 2200 h 2229"/>
                <a:gd name="T24" fmla="*/ 1702 w 1749"/>
                <a:gd name="T25" fmla="*/ 2215 h 2229"/>
                <a:gd name="T26" fmla="*/ 1679 w 1749"/>
                <a:gd name="T27" fmla="*/ 2225 h 2229"/>
                <a:gd name="T28" fmla="*/ 1654 w 1749"/>
                <a:gd name="T29" fmla="*/ 2229 h 2229"/>
                <a:gd name="T30" fmla="*/ 95 w 1749"/>
                <a:gd name="T31" fmla="*/ 2229 h 2229"/>
                <a:gd name="T32" fmla="*/ 70 w 1749"/>
                <a:gd name="T33" fmla="*/ 2225 h 2229"/>
                <a:gd name="T34" fmla="*/ 48 w 1749"/>
                <a:gd name="T35" fmla="*/ 2215 h 2229"/>
                <a:gd name="T36" fmla="*/ 28 w 1749"/>
                <a:gd name="T37" fmla="*/ 2200 h 2229"/>
                <a:gd name="T38" fmla="*/ 13 w 1749"/>
                <a:gd name="T39" fmla="*/ 2181 h 2229"/>
                <a:gd name="T40" fmla="*/ 4 w 1749"/>
                <a:gd name="T41" fmla="*/ 2158 h 2229"/>
                <a:gd name="T42" fmla="*/ 0 w 1749"/>
                <a:gd name="T43" fmla="*/ 2133 h 2229"/>
                <a:gd name="T44" fmla="*/ 0 w 1749"/>
                <a:gd name="T45" fmla="*/ 1294 h 2229"/>
                <a:gd name="T46" fmla="*/ 0 w 1749"/>
                <a:gd name="T47" fmla="*/ 1181 h 2229"/>
                <a:gd name="T48" fmla="*/ 0 w 1749"/>
                <a:gd name="T49" fmla="*/ 1076 h 2229"/>
                <a:gd name="T50" fmla="*/ 0 w 1749"/>
                <a:gd name="T51" fmla="*/ 978 h 2229"/>
                <a:gd name="T52" fmla="*/ 0 w 1749"/>
                <a:gd name="T53" fmla="*/ 887 h 2229"/>
                <a:gd name="T54" fmla="*/ 0 w 1749"/>
                <a:gd name="T55" fmla="*/ 523 h 2229"/>
                <a:gd name="T56" fmla="*/ 0 w 1749"/>
                <a:gd name="T57" fmla="*/ 467 h 2229"/>
                <a:gd name="T58" fmla="*/ 0 w 1749"/>
                <a:gd name="T59" fmla="*/ 416 h 2229"/>
                <a:gd name="T60" fmla="*/ 0 w 1749"/>
                <a:gd name="T61" fmla="*/ 370 h 2229"/>
                <a:gd name="T62" fmla="*/ 0 w 1749"/>
                <a:gd name="T63" fmla="*/ 123 h 2229"/>
                <a:gd name="T64" fmla="*/ 0 w 1749"/>
                <a:gd name="T65" fmla="*/ 115 h 2229"/>
                <a:gd name="T66" fmla="*/ 0 w 1749"/>
                <a:gd name="T67" fmla="*/ 108 h 2229"/>
                <a:gd name="T68" fmla="*/ 0 w 1749"/>
                <a:gd name="T69" fmla="*/ 103 h 2229"/>
                <a:gd name="T70" fmla="*/ 0 w 1749"/>
                <a:gd name="T71" fmla="*/ 100 h 2229"/>
                <a:gd name="T72" fmla="*/ 0 w 1749"/>
                <a:gd name="T73" fmla="*/ 98 h 2229"/>
                <a:gd name="T74" fmla="*/ 0 w 1749"/>
                <a:gd name="T75" fmla="*/ 95 h 2229"/>
                <a:gd name="T76" fmla="*/ 0 w 1749"/>
                <a:gd name="T77" fmla="*/ 94 h 2229"/>
                <a:gd name="T78" fmla="*/ 4 w 1749"/>
                <a:gd name="T79" fmla="*/ 70 h 2229"/>
                <a:gd name="T80" fmla="*/ 13 w 1749"/>
                <a:gd name="T81" fmla="*/ 46 h 2229"/>
                <a:gd name="T82" fmla="*/ 28 w 1749"/>
                <a:gd name="T83" fmla="*/ 28 h 2229"/>
                <a:gd name="T84" fmla="*/ 48 w 1749"/>
                <a:gd name="T85" fmla="*/ 13 h 2229"/>
                <a:gd name="T86" fmla="*/ 70 w 1749"/>
                <a:gd name="T87" fmla="*/ 3 h 2229"/>
                <a:gd name="T88" fmla="*/ 95 w 1749"/>
                <a:gd name="T89"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9" h="2229">
                  <a:moveTo>
                    <a:pt x="95" y="0"/>
                  </a:moveTo>
                  <a:lnTo>
                    <a:pt x="1654" y="0"/>
                  </a:lnTo>
                  <a:lnTo>
                    <a:pt x="1679" y="3"/>
                  </a:lnTo>
                  <a:lnTo>
                    <a:pt x="1702" y="13"/>
                  </a:lnTo>
                  <a:lnTo>
                    <a:pt x="1721" y="28"/>
                  </a:lnTo>
                  <a:lnTo>
                    <a:pt x="1736" y="46"/>
                  </a:lnTo>
                  <a:lnTo>
                    <a:pt x="1745" y="70"/>
                  </a:lnTo>
                  <a:lnTo>
                    <a:pt x="1749" y="94"/>
                  </a:lnTo>
                  <a:lnTo>
                    <a:pt x="1749" y="2133"/>
                  </a:lnTo>
                  <a:lnTo>
                    <a:pt x="1745" y="2158"/>
                  </a:lnTo>
                  <a:lnTo>
                    <a:pt x="1736" y="2181"/>
                  </a:lnTo>
                  <a:lnTo>
                    <a:pt x="1721" y="2200"/>
                  </a:lnTo>
                  <a:lnTo>
                    <a:pt x="1702" y="2215"/>
                  </a:lnTo>
                  <a:lnTo>
                    <a:pt x="1679" y="2225"/>
                  </a:lnTo>
                  <a:lnTo>
                    <a:pt x="1654" y="2229"/>
                  </a:lnTo>
                  <a:lnTo>
                    <a:pt x="95" y="2229"/>
                  </a:lnTo>
                  <a:lnTo>
                    <a:pt x="70" y="2225"/>
                  </a:lnTo>
                  <a:lnTo>
                    <a:pt x="48" y="2215"/>
                  </a:lnTo>
                  <a:lnTo>
                    <a:pt x="28" y="2200"/>
                  </a:lnTo>
                  <a:lnTo>
                    <a:pt x="13" y="2181"/>
                  </a:lnTo>
                  <a:lnTo>
                    <a:pt x="4" y="2158"/>
                  </a:lnTo>
                  <a:lnTo>
                    <a:pt x="0" y="2133"/>
                  </a:lnTo>
                  <a:lnTo>
                    <a:pt x="0" y="1294"/>
                  </a:lnTo>
                  <a:lnTo>
                    <a:pt x="0" y="1181"/>
                  </a:lnTo>
                  <a:lnTo>
                    <a:pt x="0" y="1076"/>
                  </a:lnTo>
                  <a:lnTo>
                    <a:pt x="0" y="978"/>
                  </a:lnTo>
                  <a:lnTo>
                    <a:pt x="0" y="887"/>
                  </a:lnTo>
                  <a:lnTo>
                    <a:pt x="0" y="523"/>
                  </a:lnTo>
                  <a:lnTo>
                    <a:pt x="0" y="467"/>
                  </a:lnTo>
                  <a:lnTo>
                    <a:pt x="0" y="416"/>
                  </a:lnTo>
                  <a:lnTo>
                    <a:pt x="0" y="370"/>
                  </a:lnTo>
                  <a:lnTo>
                    <a:pt x="0" y="123"/>
                  </a:lnTo>
                  <a:lnTo>
                    <a:pt x="0" y="115"/>
                  </a:lnTo>
                  <a:lnTo>
                    <a:pt x="0" y="108"/>
                  </a:lnTo>
                  <a:lnTo>
                    <a:pt x="0" y="103"/>
                  </a:lnTo>
                  <a:lnTo>
                    <a:pt x="0" y="100"/>
                  </a:lnTo>
                  <a:lnTo>
                    <a:pt x="0" y="98"/>
                  </a:lnTo>
                  <a:lnTo>
                    <a:pt x="0" y="95"/>
                  </a:lnTo>
                  <a:lnTo>
                    <a:pt x="0" y="94"/>
                  </a:lnTo>
                  <a:lnTo>
                    <a:pt x="4" y="70"/>
                  </a:lnTo>
                  <a:lnTo>
                    <a:pt x="13" y="46"/>
                  </a:lnTo>
                  <a:lnTo>
                    <a:pt x="28" y="28"/>
                  </a:lnTo>
                  <a:lnTo>
                    <a:pt x="48" y="13"/>
                  </a:lnTo>
                  <a:lnTo>
                    <a:pt x="70" y="3"/>
                  </a:lnTo>
                  <a:lnTo>
                    <a:pt x="95"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7" name="Freeform 537"/>
            <p:cNvSpPr>
              <a:spLocks noEditPoints="1"/>
            </p:cNvSpPr>
            <p:nvPr/>
          </p:nvSpPr>
          <p:spPr bwMode="auto">
            <a:xfrm>
              <a:off x="271" y="1608"/>
              <a:ext cx="890" cy="1131"/>
            </a:xfrm>
            <a:custGeom>
              <a:avLst/>
              <a:gdLst>
                <a:gd name="T0" fmla="*/ 93 w 1780"/>
                <a:gd name="T1" fmla="*/ 32 h 2260"/>
                <a:gd name="T2" fmla="*/ 66 w 1780"/>
                <a:gd name="T3" fmla="*/ 45 h 2260"/>
                <a:gd name="T4" fmla="*/ 45 w 1780"/>
                <a:gd name="T5" fmla="*/ 66 h 2260"/>
                <a:gd name="T6" fmla="*/ 33 w 1780"/>
                <a:gd name="T7" fmla="*/ 93 h 2260"/>
                <a:gd name="T8" fmla="*/ 31 w 1780"/>
                <a:gd name="T9" fmla="*/ 2148 h 2260"/>
                <a:gd name="T10" fmla="*/ 37 w 1780"/>
                <a:gd name="T11" fmla="*/ 2178 h 2260"/>
                <a:gd name="T12" fmla="*/ 55 w 1780"/>
                <a:gd name="T13" fmla="*/ 2204 h 2260"/>
                <a:gd name="T14" fmla="*/ 79 w 1780"/>
                <a:gd name="T15" fmla="*/ 2222 h 2260"/>
                <a:gd name="T16" fmla="*/ 110 w 1780"/>
                <a:gd name="T17" fmla="*/ 2229 h 2260"/>
                <a:gd name="T18" fmla="*/ 1684 w 1780"/>
                <a:gd name="T19" fmla="*/ 2226 h 2260"/>
                <a:gd name="T20" fmla="*/ 1715 w 1780"/>
                <a:gd name="T21" fmla="*/ 2213 h 2260"/>
                <a:gd name="T22" fmla="*/ 1734 w 1780"/>
                <a:gd name="T23" fmla="*/ 2194 h 2260"/>
                <a:gd name="T24" fmla="*/ 1746 w 1780"/>
                <a:gd name="T25" fmla="*/ 2163 h 2260"/>
                <a:gd name="T26" fmla="*/ 1748 w 1780"/>
                <a:gd name="T27" fmla="*/ 109 h 2260"/>
                <a:gd name="T28" fmla="*/ 1741 w 1780"/>
                <a:gd name="T29" fmla="*/ 79 h 2260"/>
                <a:gd name="T30" fmla="*/ 1725 w 1780"/>
                <a:gd name="T31" fmla="*/ 54 h 2260"/>
                <a:gd name="T32" fmla="*/ 1699 w 1780"/>
                <a:gd name="T33" fmla="*/ 37 h 2260"/>
                <a:gd name="T34" fmla="*/ 1669 w 1780"/>
                <a:gd name="T35" fmla="*/ 31 h 2260"/>
                <a:gd name="T36" fmla="*/ 110 w 1780"/>
                <a:gd name="T37" fmla="*/ 0 h 2260"/>
                <a:gd name="T38" fmla="*/ 1688 w 1780"/>
                <a:gd name="T39" fmla="*/ 1 h 2260"/>
                <a:gd name="T40" fmla="*/ 1712 w 1780"/>
                <a:gd name="T41" fmla="*/ 8 h 2260"/>
                <a:gd name="T42" fmla="*/ 1733 w 1780"/>
                <a:gd name="T43" fmla="*/ 21 h 2260"/>
                <a:gd name="T44" fmla="*/ 1759 w 1780"/>
                <a:gd name="T45" fmla="*/ 46 h 2260"/>
                <a:gd name="T46" fmla="*/ 1771 w 1780"/>
                <a:gd name="T47" fmla="*/ 66 h 2260"/>
                <a:gd name="T48" fmla="*/ 1778 w 1780"/>
                <a:gd name="T49" fmla="*/ 91 h 2260"/>
                <a:gd name="T50" fmla="*/ 1780 w 1780"/>
                <a:gd name="T51" fmla="*/ 2148 h 2260"/>
                <a:gd name="T52" fmla="*/ 1776 w 1780"/>
                <a:gd name="T53" fmla="*/ 2174 h 2260"/>
                <a:gd name="T54" fmla="*/ 1762 w 1780"/>
                <a:gd name="T55" fmla="*/ 2208 h 2260"/>
                <a:gd name="T56" fmla="*/ 1747 w 1780"/>
                <a:gd name="T57" fmla="*/ 2226 h 2260"/>
                <a:gd name="T58" fmla="*/ 1729 w 1780"/>
                <a:gd name="T59" fmla="*/ 2241 h 2260"/>
                <a:gd name="T60" fmla="*/ 1695 w 1780"/>
                <a:gd name="T61" fmla="*/ 2257 h 2260"/>
                <a:gd name="T62" fmla="*/ 1669 w 1780"/>
                <a:gd name="T63" fmla="*/ 2260 h 2260"/>
                <a:gd name="T64" fmla="*/ 91 w 1780"/>
                <a:gd name="T65" fmla="*/ 2258 h 2260"/>
                <a:gd name="T66" fmla="*/ 66 w 1780"/>
                <a:gd name="T67" fmla="*/ 2251 h 2260"/>
                <a:gd name="T68" fmla="*/ 47 w 1780"/>
                <a:gd name="T69" fmla="*/ 2238 h 2260"/>
                <a:gd name="T70" fmla="*/ 21 w 1780"/>
                <a:gd name="T71" fmla="*/ 2212 h 2260"/>
                <a:gd name="T72" fmla="*/ 8 w 1780"/>
                <a:gd name="T73" fmla="*/ 2191 h 2260"/>
                <a:gd name="T74" fmla="*/ 1 w 1780"/>
                <a:gd name="T75" fmla="*/ 2167 h 2260"/>
                <a:gd name="T76" fmla="*/ 0 w 1780"/>
                <a:gd name="T77" fmla="*/ 109 h 2260"/>
                <a:gd name="T78" fmla="*/ 2 w 1780"/>
                <a:gd name="T79" fmla="*/ 84 h 2260"/>
                <a:gd name="T80" fmla="*/ 17 w 1780"/>
                <a:gd name="T81" fmla="*/ 51 h 2260"/>
                <a:gd name="T82" fmla="*/ 33 w 1780"/>
                <a:gd name="T83" fmla="*/ 32 h 2260"/>
                <a:gd name="T84" fmla="*/ 51 w 1780"/>
                <a:gd name="T85" fmla="*/ 17 h 2260"/>
                <a:gd name="T86" fmla="*/ 84 w 1780"/>
                <a:gd name="T87" fmla="*/ 2 h 2260"/>
                <a:gd name="T88" fmla="*/ 110 w 1780"/>
                <a:gd name="T89"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0" h="2260">
                  <a:moveTo>
                    <a:pt x="110" y="31"/>
                  </a:moveTo>
                  <a:lnTo>
                    <a:pt x="93" y="32"/>
                  </a:lnTo>
                  <a:lnTo>
                    <a:pt x="79" y="37"/>
                  </a:lnTo>
                  <a:lnTo>
                    <a:pt x="66" y="45"/>
                  </a:lnTo>
                  <a:lnTo>
                    <a:pt x="55" y="54"/>
                  </a:lnTo>
                  <a:lnTo>
                    <a:pt x="45" y="66"/>
                  </a:lnTo>
                  <a:lnTo>
                    <a:pt x="37" y="79"/>
                  </a:lnTo>
                  <a:lnTo>
                    <a:pt x="33" y="93"/>
                  </a:lnTo>
                  <a:lnTo>
                    <a:pt x="31" y="109"/>
                  </a:lnTo>
                  <a:lnTo>
                    <a:pt x="31" y="2148"/>
                  </a:lnTo>
                  <a:lnTo>
                    <a:pt x="33" y="2164"/>
                  </a:lnTo>
                  <a:lnTo>
                    <a:pt x="37" y="2178"/>
                  </a:lnTo>
                  <a:lnTo>
                    <a:pt x="45" y="2194"/>
                  </a:lnTo>
                  <a:lnTo>
                    <a:pt x="55" y="2204"/>
                  </a:lnTo>
                  <a:lnTo>
                    <a:pt x="66" y="2213"/>
                  </a:lnTo>
                  <a:lnTo>
                    <a:pt x="79" y="2222"/>
                  </a:lnTo>
                  <a:lnTo>
                    <a:pt x="94" y="2226"/>
                  </a:lnTo>
                  <a:lnTo>
                    <a:pt x="110" y="2229"/>
                  </a:lnTo>
                  <a:lnTo>
                    <a:pt x="1669" y="2229"/>
                  </a:lnTo>
                  <a:lnTo>
                    <a:pt x="1684" y="2226"/>
                  </a:lnTo>
                  <a:lnTo>
                    <a:pt x="1699" y="2222"/>
                  </a:lnTo>
                  <a:lnTo>
                    <a:pt x="1715" y="2213"/>
                  </a:lnTo>
                  <a:lnTo>
                    <a:pt x="1725" y="2204"/>
                  </a:lnTo>
                  <a:lnTo>
                    <a:pt x="1734" y="2194"/>
                  </a:lnTo>
                  <a:lnTo>
                    <a:pt x="1741" y="2178"/>
                  </a:lnTo>
                  <a:lnTo>
                    <a:pt x="1746" y="2163"/>
                  </a:lnTo>
                  <a:lnTo>
                    <a:pt x="1748" y="2148"/>
                  </a:lnTo>
                  <a:lnTo>
                    <a:pt x="1748" y="109"/>
                  </a:lnTo>
                  <a:lnTo>
                    <a:pt x="1746" y="94"/>
                  </a:lnTo>
                  <a:lnTo>
                    <a:pt x="1741" y="79"/>
                  </a:lnTo>
                  <a:lnTo>
                    <a:pt x="1734" y="65"/>
                  </a:lnTo>
                  <a:lnTo>
                    <a:pt x="1725" y="54"/>
                  </a:lnTo>
                  <a:lnTo>
                    <a:pt x="1715" y="45"/>
                  </a:lnTo>
                  <a:lnTo>
                    <a:pt x="1699" y="37"/>
                  </a:lnTo>
                  <a:lnTo>
                    <a:pt x="1685" y="32"/>
                  </a:lnTo>
                  <a:lnTo>
                    <a:pt x="1669" y="31"/>
                  </a:lnTo>
                  <a:lnTo>
                    <a:pt x="110" y="31"/>
                  </a:lnTo>
                  <a:close/>
                  <a:moveTo>
                    <a:pt x="110" y="0"/>
                  </a:moveTo>
                  <a:lnTo>
                    <a:pt x="1669" y="0"/>
                  </a:lnTo>
                  <a:lnTo>
                    <a:pt x="1688" y="1"/>
                  </a:lnTo>
                  <a:lnTo>
                    <a:pt x="1695" y="2"/>
                  </a:lnTo>
                  <a:lnTo>
                    <a:pt x="1712" y="8"/>
                  </a:lnTo>
                  <a:lnTo>
                    <a:pt x="1729" y="17"/>
                  </a:lnTo>
                  <a:lnTo>
                    <a:pt x="1733" y="21"/>
                  </a:lnTo>
                  <a:lnTo>
                    <a:pt x="1747" y="32"/>
                  </a:lnTo>
                  <a:lnTo>
                    <a:pt x="1759" y="46"/>
                  </a:lnTo>
                  <a:lnTo>
                    <a:pt x="1762" y="51"/>
                  </a:lnTo>
                  <a:lnTo>
                    <a:pt x="1771" y="66"/>
                  </a:lnTo>
                  <a:lnTo>
                    <a:pt x="1776" y="84"/>
                  </a:lnTo>
                  <a:lnTo>
                    <a:pt x="1778" y="91"/>
                  </a:lnTo>
                  <a:lnTo>
                    <a:pt x="1780" y="109"/>
                  </a:lnTo>
                  <a:lnTo>
                    <a:pt x="1780" y="2148"/>
                  </a:lnTo>
                  <a:lnTo>
                    <a:pt x="1778" y="2167"/>
                  </a:lnTo>
                  <a:lnTo>
                    <a:pt x="1776" y="2174"/>
                  </a:lnTo>
                  <a:lnTo>
                    <a:pt x="1771" y="2191"/>
                  </a:lnTo>
                  <a:lnTo>
                    <a:pt x="1762" y="2208"/>
                  </a:lnTo>
                  <a:lnTo>
                    <a:pt x="1759" y="2212"/>
                  </a:lnTo>
                  <a:lnTo>
                    <a:pt x="1747" y="2226"/>
                  </a:lnTo>
                  <a:lnTo>
                    <a:pt x="1733" y="2238"/>
                  </a:lnTo>
                  <a:lnTo>
                    <a:pt x="1729" y="2241"/>
                  </a:lnTo>
                  <a:lnTo>
                    <a:pt x="1712" y="2251"/>
                  </a:lnTo>
                  <a:lnTo>
                    <a:pt x="1695" y="2257"/>
                  </a:lnTo>
                  <a:lnTo>
                    <a:pt x="1688" y="2258"/>
                  </a:lnTo>
                  <a:lnTo>
                    <a:pt x="1669" y="2260"/>
                  </a:lnTo>
                  <a:lnTo>
                    <a:pt x="110" y="2260"/>
                  </a:lnTo>
                  <a:lnTo>
                    <a:pt x="91" y="2258"/>
                  </a:lnTo>
                  <a:lnTo>
                    <a:pt x="84" y="2257"/>
                  </a:lnTo>
                  <a:lnTo>
                    <a:pt x="66" y="2251"/>
                  </a:lnTo>
                  <a:lnTo>
                    <a:pt x="51" y="2241"/>
                  </a:lnTo>
                  <a:lnTo>
                    <a:pt x="47" y="2238"/>
                  </a:lnTo>
                  <a:lnTo>
                    <a:pt x="33" y="2226"/>
                  </a:lnTo>
                  <a:lnTo>
                    <a:pt x="21" y="2212"/>
                  </a:lnTo>
                  <a:lnTo>
                    <a:pt x="17" y="2208"/>
                  </a:lnTo>
                  <a:lnTo>
                    <a:pt x="8" y="2191"/>
                  </a:lnTo>
                  <a:lnTo>
                    <a:pt x="2" y="2174"/>
                  </a:lnTo>
                  <a:lnTo>
                    <a:pt x="1" y="2167"/>
                  </a:lnTo>
                  <a:lnTo>
                    <a:pt x="0" y="2148"/>
                  </a:lnTo>
                  <a:lnTo>
                    <a:pt x="0" y="109"/>
                  </a:lnTo>
                  <a:lnTo>
                    <a:pt x="1" y="91"/>
                  </a:lnTo>
                  <a:lnTo>
                    <a:pt x="2" y="84"/>
                  </a:lnTo>
                  <a:lnTo>
                    <a:pt x="8" y="66"/>
                  </a:lnTo>
                  <a:lnTo>
                    <a:pt x="17" y="51"/>
                  </a:lnTo>
                  <a:lnTo>
                    <a:pt x="21" y="46"/>
                  </a:lnTo>
                  <a:lnTo>
                    <a:pt x="33" y="32"/>
                  </a:lnTo>
                  <a:lnTo>
                    <a:pt x="47" y="21"/>
                  </a:lnTo>
                  <a:lnTo>
                    <a:pt x="51" y="17"/>
                  </a:lnTo>
                  <a:lnTo>
                    <a:pt x="66" y="8"/>
                  </a:lnTo>
                  <a:lnTo>
                    <a:pt x="84" y="2"/>
                  </a:lnTo>
                  <a:lnTo>
                    <a:pt x="91" y="1"/>
                  </a:lnTo>
                  <a:lnTo>
                    <a:pt x="110"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8" name="Freeform 538"/>
            <p:cNvSpPr>
              <a:spLocks/>
            </p:cNvSpPr>
            <p:nvPr/>
          </p:nvSpPr>
          <p:spPr bwMode="auto">
            <a:xfrm>
              <a:off x="368" y="1735"/>
              <a:ext cx="697" cy="700"/>
            </a:xfrm>
            <a:custGeom>
              <a:avLst/>
              <a:gdLst>
                <a:gd name="T0" fmla="*/ 769 w 1395"/>
                <a:gd name="T1" fmla="*/ 3 h 1400"/>
                <a:gd name="T2" fmla="*/ 906 w 1395"/>
                <a:gd name="T3" fmla="*/ 31 h 1400"/>
                <a:gd name="T4" fmla="*/ 1030 w 1395"/>
                <a:gd name="T5" fmla="*/ 85 h 1400"/>
                <a:gd name="T6" fmla="*/ 1141 w 1395"/>
                <a:gd name="T7" fmla="*/ 159 h 1400"/>
                <a:gd name="T8" fmla="*/ 1236 w 1395"/>
                <a:gd name="T9" fmla="*/ 255 h 1400"/>
                <a:gd name="T10" fmla="*/ 1311 w 1395"/>
                <a:gd name="T11" fmla="*/ 367 h 1400"/>
                <a:gd name="T12" fmla="*/ 1364 w 1395"/>
                <a:gd name="T13" fmla="*/ 492 h 1400"/>
                <a:gd name="T14" fmla="*/ 1392 w 1395"/>
                <a:gd name="T15" fmla="*/ 628 h 1400"/>
                <a:gd name="T16" fmla="*/ 1392 w 1395"/>
                <a:gd name="T17" fmla="*/ 771 h 1400"/>
                <a:gd name="T18" fmla="*/ 1364 w 1395"/>
                <a:gd name="T19" fmla="*/ 908 h 1400"/>
                <a:gd name="T20" fmla="*/ 1311 w 1395"/>
                <a:gd name="T21" fmla="*/ 1034 h 1400"/>
                <a:gd name="T22" fmla="*/ 1236 w 1395"/>
                <a:gd name="T23" fmla="*/ 1146 h 1400"/>
                <a:gd name="T24" fmla="*/ 1141 w 1395"/>
                <a:gd name="T25" fmla="*/ 1240 h 1400"/>
                <a:gd name="T26" fmla="*/ 1030 w 1395"/>
                <a:gd name="T27" fmla="*/ 1316 h 1400"/>
                <a:gd name="T28" fmla="*/ 906 w 1395"/>
                <a:gd name="T29" fmla="*/ 1368 h 1400"/>
                <a:gd name="T30" fmla="*/ 769 w 1395"/>
                <a:gd name="T31" fmla="*/ 1396 h 1400"/>
                <a:gd name="T32" fmla="*/ 627 w 1395"/>
                <a:gd name="T33" fmla="*/ 1396 h 1400"/>
                <a:gd name="T34" fmla="*/ 559 w 1395"/>
                <a:gd name="T35" fmla="*/ 1387 h 1400"/>
                <a:gd name="T36" fmla="*/ 560 w 1395"/>
                <a:gd name="T37" fmla="*/ 1385 h 1400"/>
                <a:gd name="T38" fmla="*/ 564 w 1395"/>
                <a:gd name="T39" fmla="*/ 1377 h 1400"/>
                <a:gd name="T40" fmla="*/ 571 w 1395"/>
                <a:gd name="T41" fmla="*/ 1360 h 1400"/>
                <a:gd name="T42" fmla="*/ 585 w 1395"/>
                <a:gd name="T43" fmla="*/ 1330 h 1400"/>
                <a:gd name="T44" fmla="*/ 606 w 1395"/>
                <a:gd name="T45" fmla="*/ 1284 h 1400"/>
                <a:gd name="T46" fmla="*/ 630 w 1395"/>
                <a:gd name="T47" fmla="*/ 1224 h 1400"/>
                <a:gd name="T48" fmla="*/ 640 w 1395"/>
                <a:gd name="T49" fmla="*/ 1166 h 1400"/>
                <a:gd name="T50" fmla="*/ 634 w 1395"/>
                <a:gd name="T51" fmla="*/ 1111 h 1400"/>
                <a:gd name="T52" fmla="*/ 615 w 1395"/>
                <a:gd name="T53" fmla="*/ 1063 h 1400"/>
                <a:gd name="T54" fmla="*/ 581 w 1395"/>
                <a:gd name="T55" fmla="*/ 1029 h 1400"/>
                <a:gd name="T56" fmla="*/ 533 w 1395"/>
                <a:gd name="T57" fmla="*/ 1009 h 1400"/>
                <a:gd name="T58" fmla="*/ 475 w 1395"/>
                <a:gd name="T59" fmla="*/ 1009 h 1400"/>
                <a:gd name="T60" fmla="*/ 413 w 1395"/>
                <a:gd name="T61" fmla="*/ 1030 h 1400"/>
                <a:gd name="T62" fmla="*/ 359 w 1395"/>
                <a:gd name="T63" fmla="*/ 1072 h 1400"/>
                <a:gd name="T64" fmla="*/ 359 w 1395"/>
                <a:gd name="T65" fmla="*/ 1072 h 1400"/>
                <a:gd name="T66" fmla="*/ 355 w 1395"/>
                <a:gd name="T67" fmla="*/ 1075 h 1400"/>
                <a:gd name="T68" fmla="*/ 348 w 1395"/>
                <a:gd name="T69" fmla="*/ 1083 h 1400"/>
                <a:gd name="T70" fmla="*/ 333 w 1395"/>
                <a:gd name="T71" fmla="*/ 1098 h 1400"/>
                <a:gd name="T72" fmla="*/ 307 w 1395"/>
                <a:gd name="T73" fmla="*/ 1122 h 1400"/>
                <a:gd name="T74" fmla="*/ 271 w 1395"/>
                <a:gd name="T75" fmla="*/ 1159 h 1400"/>
                <a:gd name="T76" fmla="*/ 220 w 1395"/>
                <a:gd name="T77" fmla="*/ 1210 h 1400"/>
                <a:gd name="T78" fmla="*/ 137 w 1395"/>
                <a:gd name="T79" fmla="*/ 1117 h 1400"/>
                <a:gd name="T80" fmla="*/ 73 w 1395"/>
                <a:gd name="T81" fmla="*/ 1010 h 1400"/>
                <a:gd name="T82" fmla="*/ 27 w 1395"/>
                <a:gd name="T83" fmla="*/ 893 h 1400"/>
                <a:gd name="T84" fmla="*/ 4 w 1395"/>
                <a:gd name="T85" fmla="*/ 767 h 1400"/>
                <a:gd name="T86" fmla="*/ 4 w 1395"/>
                <a:gd name="T87" fmla="*/ 628 h 1400"/>
                <a:gd name="T88" fmla="*/ 32 w 1395"/>
                <a:gd name="T89" fmla="*/ 492 h 1400"/>
                <a:gd name="T90" fmla="*/ 84 w 1395"/>
                <a:gd name="T91" fmla="*/ 367 h 1400"/>
                <a:gd name="T92" fmla="*/ 159 w 1395"/>
                <a:gd name="T93" fmla="*/ 255 h 1400"/>
                <a:gd name="T94" fmla="*/ 254 w 1395"/>
                <a:gd name="T95" fmla="*/ 159 h 1400"/>
                <a:gd name="T96" fmla="*/ 366 w 1395"/>
                <a:gd name="T97" fmla="*/ 85 h 1400"/>
                <a:gd name="T98" fmla="*/ 490 w 1395"/>
                <a:gd name="T99" fmla="*/ 31 h 1400"/>
                <a:gd name="T100" fmla="*/ 627 w 1395"/>
                <a:gd name="T101" fmla="*/ 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400">
                  <a:moveTo>
                    <a:pt x="698" y="0"/>
                  </a:moveTo>
                  <a:lnTo>
                    <a:pt x="769" y="3"/>
                  </a:lnTo>
                  <a:lnTo>
                    <a:pt x="838" y="14"/>
                  </a:lnTo>
                  <a:lnTo>
                    <a:pt x="906" y="31"/>
                  </a:lnTo>
                  <a:lnTo>
                    <a:pt x="970" y="55"/>
                  </a:lnTo>
                  <a:lnTo>
                    <a:pt x="1030" y="85"/>
                  </a:lnTo>
                  <a:lnTo>
                    <a:pt x="1087" y="120"/>
                  </a:lnTo>
                  <a:lnTo>
                    <a:pt x="1141" y="159"/>
                  </a:lnTo>
                  <a:lnTo>
                    <a:pt x="1191" y="205"/>
                  </a:lnTo>
                  <a:lnTo>
                    <a:pt x="1236" y="255"/>
                  </a:lnTo>
                  <a:lnTo>
                    <a:pt x="1276" y="309"/>
                  </a:lnTo>
                  <a:lnTo>
                    <a:pt x="1311" y="367"/>
                  </a:lnTo>
                  <a:lnTo>
                    <a:pt x="1341" y="428"/>
                  </a:lnTo>
                  <a:lnTo>
                    <a:pt x="1364" y="492"/>
                  </a:lnTo>
                  <a:lnTo>
                    <a:pt x="1381" y="559"/>
                  </a:lnTo>
                  <a:lnTo>
                    <a:pt x="1392" y="628"/>
                  </a:lnTo>
                  <a:lnTo>
                    <a:pt x="1395" y="700"/>
                  </a:lnTo>
                  <a:lnTo>
                    <a:pt x="1392" y="771"/>
                  </a:lnTo>
                  <a:lnTo>
                    <a:pt x="1381" y="841"/>
                  </a:lnTo>
                  <a:lnTo>
                    <a:pt x="1364" y="908"/>
                  </a:lnTo>
                  <a:lnTo>
                    <a:pt x="1341" y="972"/>
                  </a:lnTo>
                  <a:lnTo>
                    <a:pt x="1311" y="1034"/>
                  </a:lnTo>
                  <a:lnTo>
                    <a:pt x="1276" y="1091"/>
                  </a:lnTo>
                  <a:lnTo>
                    <a:pt x="1236" y="1146"/>
                  </a:lnTo>
                  <a:lnTo>
                    <a:pt x="1191" y="1195"/>
                  </a:lnTo>
                  <a:lnTo>
                    <a:pt x="1141" y="1240"/>
                  </a:lnTo>
                  <a:lnTo>
                    <a:pt x="1087" y="1281"/>
                  </a:lnTo>
                  <a:lnTo>
                    <a:pt x="1030" y="1316"/>
                  </a:lnTo>
                  <a:lnTo>
                    <a:pt x="970" y="1345"/>
                  </a:lnTo>
                  <a:lnTo>
                    <a:pt x="906" y="1368"/>
                  </a:lnTo>
                  <a:lnTo>
                    <a:pt x="838" y="1386"/>
                  </a:lnTo>
                  <a:lnTo>
                    <a:pt x="769" y="1396"/>
                  </a:lnTo>
                  <a:lnTo>
                    <a:pt x="698" y="1400"/>
                  </a:lnTo>
                  <a:lnTo>
                    <a:pt x="627" y="1396"/>
                  </a:lnTo>
                  <a:lnTo>
                    <a:pt x="559" y="1387"/>
                  </a:lnTo>
                  <a:lnTo>
                    <a:pt x="559" y="1387"/>
                  </a:lnTo>
                  <a:lnTo>
                    <a:pt x="559" y="1386"/>
                  </a:lnTo>
                  <a:lnTo>
                    <a:pt x="560" y="1385"/>
                  </a:lnTo>
                  <a:lnTo>
                    <a:pt x="561" y="1381"/>
                  </a:lnTo>
                  <a:lnTo>
                    <a:pt x="564" y="1377"/>
                  </a:lnTo>
                  <a:lnTo>
                    <a:pt x="566" y="1370"/>
                  </a:lnTo>
                  <a:lnTo>
                    <a:pt x="571" y="1360"/>
                  </a:lnTo>
                  <a:lnTo>
                    <a:pt x="577" y="1347"/>
                  </a:lnTo>
                  <a:lnTo>
                    <a:pt x="585" y="1330"/>
                  </a:lnTo>
                  <a:lnTo>
                    <a:pt x="594" y="1309"/>
                  </a:lnTo>
                  <a:lnTo>
                    <a:pt x="606" y="1284"/>
                  </a:lnTo>
                  <a:lnTo>
                    <a:pt x="619" y="1253"/>
                  </a:lnTo>
                  <a:lnTo>
                    <a:pt x="630" y="1224"/>
                  </a:lnTo>
                  <a:lnTo>
                    <a:pt x="637" y="1195"/>
                  </a:lnTo>
                  <a:lnTo>
                    <a:pt x="640" y="1166"/>
                  </a:lnTo>
                  <a:lnTo>
                    <a:pt x="638" y="1138"/>
                  </a:lnTo>
                  <a:lnTo>
                    <a:pt x="634" y="1111"/>
                  </a:lnTo>
                  <a:lnTo>
                    <a:pt x="627" y="1086"/>
                  </a:lnTo>
                  <a:lnTo>
                    <a:pt x="615" y="1063"/>
                  </a:lnTo>
                  <a:lnTo>
                    <a:pt x="600" y="1044"/>
                  </a:lnTo>
                  <a:lnTo>
                    <a:pt x="581" y="1029"/>
                  </a:lnTo>
                  <a:lnTo>
                    <a:pt x="559" y="1016"/>
                  </a:lnTo>
                  <a:lnTo>
                    <a:pt x="533" y="1009"/>
                  </a:lnTo>
                  <a:lnTo>
                    <a:pt x="505" y="1006"/>
                  </a:lnTo>
                  <a:lnTo>
                    <a:pt x="475" y="1009"/>
                  </a:lnTo>
                  <a:lnTo>
                    <a:pt x="444" y="1017"/>
                  </a:lnTo>
                  <a:lnTo>
                    <a:pt x="413" y="1030"/>
                  </a:lnTo>
                  <a:lnTo>
                    <a:pt x="384" y="1049"/>
                  </a:lnTo>
                  <a:lnTo>
                    <a:pt x="359" y="1072"/>
                  </a:lnTo>
                  <a:lnTo>
                    <a:pt x="359" y="1072"/>
                  </a:lnTo>
                  <a:lnTo>
                    <a:pt x="359" y="1072"/>
                  </a:lnTo>
                  <a:lnTo>
                    <a:pt x="357" y="1073"/>
                  </a:lnTo>
                  <a:lnTo>
                    <a:pt x="355" y="1075"/>
                  </a:lnTo>
                  <a:lnTo>
                    <a:pt x="352" y="1078"/>
                  </a:lnTo>
                  <a:lnTo>
                    <a:pt x="348" y="1083"/>
                  </a:lnTo>
                  <a:lnTo>
                    <a:pt x="341" y="1089"/>
                  </a:lnTo>
                  <a:lnTo>
                    <a:pt x="333" y="1098"/>
                  </a:lnTo>
                  <a:lnTo>
                    <a:pt x="321" y="1108"/>
                  </a:lnTo>
                  <a:lnTo>
                    <a:pt x="307" y="1122"/>
                  </a:lnTo>
                  <a:lnTo>
                    <a:pt x="291" y="1139"/>
                  </a:lnTo>
                  <a:lnTo>
                    <a:pt x="271" y="1159"/>
                  </a:lnTo>
                  <a:lnTo>
                    <a:pt x="247" y="1183"/>
                  </a:lnTo>
                  <a:lnTo>
                    <a:pt x="220" y="1210"/>
                  </a:lnTo>
                  <a:lnTo>
                    <a:pt x="177" y="1166"/>
                  </a:lnTo>
                  <a:lnTo>
                    <a:pt x="137" y="1117"/>
                  </a:lnTo>
                  <a:lnTo>
                    <a:pt x="102" y="1065"/>
                  </a:lnTo>
                  <a:lnTo>
                    <a:pt x="73" y="1010"/>
                  </a:lnTo>
                  <a:lnTo>
                    <a:pt x="47" y="953"/>
                  </a:lnTo>
                  <a:lnTo>
                    <a:pt x="27" y="893"/>
                  </a:lnTo>
                  <a:lnTo>
                    <a:pt x="12" y="831"/>
                  </a:lnTo>
                  <a:lnTo>
                    <a:pt x="4" y="767"/>
                  </a:lnTo>
                  <a:lnTo>
                    <a:pt x="0" y="700"/>
                  </a:lnTo>
                  <a:lnTo>
                    <a:pt x="4" y="628"/>
                  </a:lnTo>
                  <a:lnTo>
                    <a:pt x="14" y="559"/>
                  </a:lnTo>
                  <a:lnTo>
                    <a:pt x="32" y="492"/>
                  </a:lnTo>
                  <a:lnTo>
                    <a:pt x="55" y="428"/>
                  </a:lnTo>
                  <a:lnTo>
                    <a:pt x="84" y="367"/>
                  </a:lnTo>
                  <a:lnTo>
                    <a:pt x="119" y="309"/>
                  </a:lnTo>
                  <a:lnTo>
                    <a:pt x="159" y="255"/>
                  </a:lnTo>
                  <a:lnTo>
                    <a:pt x="205" y="205"/>
                  </a:lnTo>
                  <a:lnTo>
                    <a:pt x="254" y="159"/>
                  </a:lnTo>
                  <a:lnTo>
                    <a:pt x="307" y="120"/>
                  </a:lnTo>
                  <a:lnTo>
                    <a:pt x="366" y="85"/>
                  </a:lnTo>
                  <a:lnTo>
                    <a:pt x="426" y="55"/>
                  </a:lnTo>
                  <a:lnTo>
                    <a:pt x="490" y="31"/>
                  </a:lnTo>
                  <a:lnTo>
                    <a:pt x="557" y="14"/>
                  </a:lnTo>
                  <a:lnTo>
                    <a:pt x="627" y="3"/>
                  </a:lnTo>
                  <a:lnTo>
                    <a:pt x="698"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09" name="Freeform 539"/>
            <p:cNvSpPr>
              <a:spLocks noEditPoints="1"/>
            </p:cNvSpPr>
            <p:nvPr/>
          </p:nvSpPr>
          <p:spPr bwMode="auto">
            <a:xfrm>
              <a:off x="360" y="1728"/>
              <a:ext cx="713" cy="716"/>
            </a:xfrm>
            <a:custGeom>
              <a:avLst/>
              <a:gdLst>
                <a:gd name="T0" fmla="*/ 511 w 1427"/>
                <a:gd name="T1" fmla="*/ 61 h 1431"/>
                <a:gd name="T2" fmla="*/ 329 w 1427"/>
                <a:gd name="T3" fmla="*/ 149 h 1431"/>
                <a:gd name="T4" fmla="*/ 208 w 1427"/>
                <a:gd name="T5" fmla="*/ 255 h 1431"/>
                <a:gd name="T6" fmla="*/ 115 w 1427"/>
                <a:gd name="T7" fmla="*/ 388 h 1431"/>
                <a:gd name="T8" fmla="*/ 45 w 1427"/>
                <a:gd name="T9" fmla="*/ 580 h 1431"/>
                <a:gd name="T10" fmla="*/ 35 w 1427"/>
                <a:gd name="T11" fmla="*/ 790 h 1431"/>
                <a:gd name="T12" fmla="*/ 89 w 1427"/>
                <a:gd name="T13" fmla="*/ 991 h 1431"/>
                <a:gd name="T14" fmla="*/ 175 w 1427"/>
                <a:gd name="T15" fmla="*/ 1136 h 1431"/>
                <a:gd name="T16" fmla="*/ 288 w 1427"/>
                <a:gd name="T17" fmla="*/ 1150 h 1431"/>
                <a:gd name="T18" fmla="*/ 363 w 1427"/>
                <a:gd name="T19" fmla="*/ 1077 h 1431"/>
                <a:gd name="T20" fmla="*/ 456 w 1427"/>
                <a:gd name="T21" fmla="*/ 1016 h 1431"/>
                <a:gd name="T22" fmla="*/ 548 w 1427"/>
                <a:gd name="T23" fmla="*/ 1008 h 1431"/>
                <a:gd name="T24" fmla="*/ 628 w 1427"/>
                <a:gd name="T25" fmla="*/ 1051 h 1431"/>
                <a:gd name="T26" fmla="*/ 670 w 1427"/>
                <a:gd name="T27" fmla="*/ 1154 h 1431"/>
                <a:gd name="T28" fmla="*/ 655 w 1427"/>
                <a:gd name="T29" fmla="*/ 1259 h 1431"/>
                <a:gd name="T30" fmla="*/ 608 w 1427"/>
                <a:gd name="T31" fmla="*/ 1365 h 1431"/>
                <a:gd name="T32" fmla="*/ 677 w 1427"/>
                <a:gd name="T33" fmla="*/ 1399 h 1431"/>
                <a:gd name="T34" fmla="*/ 881 w 1427"/>
                <a:gd name="T35" fmla="*/ 1379 h 1431"/>
                <a:gd name="T36" fmla="*/ 1068 w 1427"/>
                <a:gd name="T37" fmla="*/ 1299 h 1431"/>
                <a:gd name="T38" fmla="*/ 1195 w 1427"/>
                <a:gd name="T39" fmla="*/ 1199 h 1431"/>
                <a:gd name="T40" fmla="*/ 1295 w 1427"/>
                <a:gd name="T41" fmla="*/ 1071 h 1431"/>
                <a:gd name="T42" fmla="*/ 1374 w 1427"/>
                <a:gd name="T43" fmla="*/ 883 h 1431"/>
                <a:gd name="T44" fmla="*/ 1394 w 1427"/>
                <a:gd name="T45" fmla="*/ 679 h 1431"/>
                <a:gd name="T46" fmla="*/ 1365 w 1427"/>
                <a:gd name="T47" fmla="*/ 514 h 1431"/>
                <a:gd name="T48" fmla="*/ 1276 w 1427"/>
                <a:gd name="T49" fmla="*/ 330 h 1431"/>
                <a:gd name="T50" fmla="*/ 1146 w 1427"/>
                <a:gd name="T51" fmla="*/ 186 h 1431"/>
                <a:gd name="T52" fmla="*/ 978 w 1427"/>
                <a:gd name="T53" fmla="*/ 85 h 1431"/>
                <a:gd name="T54" fmla="*/ 749 w 1427"/>
                <a:gd name="T55" fmla="*/ 31 h 1431"/>
                <a:gd name="T56" fmla="*/ 860 w 1427"/>
                <a:gd name="T57" fmla="*/ 15 h 1431"/>
                <a:gd name="T58" fmla="*/ 1109 w 1427"/>
                <a:gd name="T59" fmla="*/ 120 h 1431"/>
                <a:gd name="T60" fmla="*/ 1262 w 1427"/>
                <a:gd name="T61" fmla="*/ 258 h 1431"/>
                <a:gd name="T62" fmla="*/ 1357 w 1427"/>
                <a:gd name="T63" fmla="*/ 405 h 1431"/>
                <a:gd name="T64" fmla="*/ 1412 w 1427"/>
                <a:gd name="T65" fmla="*/ 574 h 1431"/>
                <a:gd name="T66" fmla="*/ 1419 w 1427"/>
                <a:gd name="T67" fmla="*/ 821 h 1431"/>
                <a:gd name="T68" fmla="*/ 1357 w 1427"/>
                <a:gd name="T69" fmla="*/ 1024 h 1431"/>
                <a:gd name="T70" fmla="*/ 1262 w 1427"/>
                <a:gd name="T71" fmla="*/ 1171 h 1431"/>
                <a:gd name="T72" fmla="*/ 1114 w 1427"/>
                <a:gd name="T73" fmla="*/ 1306 h 1431"/>
                <a:gd name="T74" fmla="*/ 959 w 1427"/>
                <a:gd name="T75" fmla="*/ 1387 h 1431"/>
                <a:gd name="T76" fmla="*/ 749 w 1427"/>
                <a:gd name="T77" fmla="*/ 1430 h 1431"/>
                <a:gd name="T78" fmla="*/ 551 w 1427"/>
                <a:gd name="T79" fmla="*/ 1414 h 1431"/>
                <a:gd name="T80" fmla="*/ 567 w 1427"/>
                <a:gd name="T81" fmla="*/ 1379 h 1431"/>
                <a:gd name="T82" fmla="*/ 600 w 1427"/>
                <a:gd name="T83" fmla="*/ 1305 h 1431"/>
                <a:gd name="T84" fmla="*/ 635 w 1427"/>
                <a:gd name="T85" fmla="*/ 1212 h 1431"/>
                <a:gd name="T86" fmla="*/ 618 w 1427"/>
                <a:gd name="T87" fmla="*/ 1090 h 1431"/>
                <a:gd name="T88" fmla="*/ 573 w 1427"/>
                <a:gd name="T89" fmla="*/ 1049 h 1431"/>
                <a:gd name="T90" fmla="*/ 485 w 1427"/>
                <a:gd name="T91" fmla="*/ 1041 h 1431"/>
                <a:gd name="T92" fmla="*/ 385 w 1427"/>
                <a:gd name="T93" fmla="*/ 1099 h 1431"/>
                <a:gd name="T94" fmla="*/ 311 w 1427"/>
                <a:gd name="T95" fmla="*/ 1172 h 1431"/>
                <a:gd name="T96" fmla="*/ 175 w 1427"/>
                <a:gd name="T97" fmla="*/ 1185 h 1431"/>
                <a:gd name="T98" fmla="*/ 75 w 1427"/>
                <a:gd name="T99" fmla="*/ 1036 h 1431"/>
                <a:gd name="T100" fmla="*/ 15 w 1427"/>
                <a:gd name="T101" fmla="*/ 861 h 1431"/>
                <a:gd name="T102" fmla="*/ 7 w 1427"/>
                <a:gd name="T103" fmla="*/ 608 h 1431"/>
                <a:gd name="T104" fmla="*/ 55 w 1427"/>
                <a:gd name="T105" fmla="*/ 437 h 1431"/>
                <a:gd name="T106" fmla="*/ 143 w 1427"/>
                <a:gd name="T107" fmla="*/ 285 h 1431"/>
                <a:gd name="T108" fmla="*/ 284 w 1427"/>
                <a:gd name="T109" fmla="*/ 143 h 1431"/>
                <a:gd name="T110" fmla="*/ 434 w 1427"/>
                <a:gd name="T111" fmla="*/ 56 h 1431"/>
                <a:gd name="T112" fmla="*/ 677 w 1427"/>
                <a:gd name="T11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7" h="1431">
                  <a:moveTo>
                    <a:pt x="677" y="31"/>
                  </a:moveTo>
                  <a:lnTo>
                    <a:pt x="607" y="38"/>
                  </a:lnTo>
                  <a:lnTo>
                    <a:pt x="579" y="44"/>
                  </a:lnTo>
                  <a:lnTo>
                    <a:pt x="579" y="44"/>
                  </a:lnTo>
                  <a:lnTo>
                    <a:pt x="545" y="51"/>
                  </a:lnTo>
                  <a:lnTo>
                    <a:pt x="511" y="61"/>
                  </a:lnTo>
                  <a:lnTo>
                    <a:pt x="480" y="72"/>
                  </a:lnTo>
                  <a:lnTo>
                    <a:pt x="447" y="85"/>
                  </a:lnTo>
                  <a:lnTo>
                    <a:pt x="417" y="99"/>
                  </a:lnTo>
                  <a:lnTo>
                    <a:pt x="386" y="114"/>
                  </a:lnTo>
                  <a:lnTo>
                    <a:pt x="357" y="131"/>
                  </a:lnTo>
                  <a:lnTo>
                    <a:pt x="329" y="149"/>
                  </a:lnTo>
                  <a:lnTo>
                    <a:pt x="329" y="149"/>
                  </a:lnTo>
                  <a:lnTo>
                    <a:pt x="306" y="165"/>
                  </a:lnTo>
                  <a:lnTo>
                    <a:pt x="280" y="186"/>
                  </a:lnTo>
                  <a:lnTo>
                    <a:pt x="255" y="208"/>
                  </a:lnTo>
                  <a:lnTo>
                    <a:pt x="230" y="232"/>
                  </a:lnTo>
                  <a:lnTo>
                    <a:pt x="208" y="255"/>
                  </a:lnTo>
                  <a:lnTo>
                    <a:pt x="186" y="281"/>
                  </a:lnTo>
                  <a:lnTo>
                    <a:pt x="165" y="307"/>
                  </a:lnTo>
                  <a:lnTo>
                    <a:pt x="148" y="330"/>
                  </a:lnTo>
                  <a:lnTo>
                    <a:pt x="148" y="330"/>
                  </a:lnTo>
                  <a:lnTo>
                    <a:pt x="131" y="359"/>
                  </a:lnTo>
                  <a:lnTo>
                    <a:pt x="115" y="388"/>
                  </a:lnTo>
                  <a:lnTo>
                    <a:pt x="98" y="418"/>
                  </a:lnTo>
                  <a:lnTo>
                    <a:pt x="84" y="450"/>
                  </a:lnTo>
                  <a:lnTo>
                    <a:pt x="73" y="481"/>
                  </a:lnTo>
                  <a:lnTo>
                    <a:pt x="61" y="514"/>
                  </a:lnTo>
                  <a:lnTo>
                    <a:pt x="52" y="546"/>
                  </a:lnTo>
                  <a:lnTo>
                    <a:pt x="45" y="580"/>
                  </a:lnTo>
                  <a:lnTo>
                    <a:pt x="45" y="580"/>
                  </a:lnTo>
                  <a:lnTo>
                    <a:pt x="39" y="608"/>
                  </a:lnTo>
                  <a:lnTo>
                    <a:pt x="35" y="644"/>
                  </a:lnTo>
                  <a:lnTo>
                    <a:pt x="32" y="679"/>
                  </a:lnTo>
                  <a:lnTo>
                    <a:pt x="32" y="753"/>
                  </a:lnTo>
                  <a:lnTo>
                    <a:pt x="35" y="790"/>
                  </a:lnTo>
                  <a:lnTo>
                    <a:pt x="40" y="826"/>
                  </a:lnTo>
                  <a:lnTo>
                    <a:pt x="46" y="855"/>
                  </a:lnTo>
                  <a:lnTo>
                    <a:pt x="54" y="890"/>
                  </a:lnTo>
                  <a:lnTo>
                    <a:pt x="63" y="924"/>
                  </a:lnTo>
                  <a:lnTo>
                    <a:pt x="76" y="958"/>
                  </a:lnTo>
                  <a:lnTo>
                    <a:pt x="89" y="991"/>
                  </a:lnTo>
                  <a:lnTo>
                    <a:pt x="104" y="1023"/>
                  </a:lnTo>
                  <a:lnTo>
                    <a:pt x="120" y="1053"/>
                  </a:lnTo>
                  <a:lnTo>
                    <a:pt x="139" y="1084"/>
                  </a:lnTo>
                  <a:lnTo>
                    <a:pt x="139" y="1084"/>
                  </a:lnTo>
                  <a:lnTo>
                    <a:pt x="154" y="1108"/>
                  </a:lnTo>
                  <a:lnTo>
                    <a:pt x="175" y="1136"/>
                  </a:lnTo>
                  <a:lnTo>
                    <a:pt x="197" y="1163"/>
                  </a:lnTo>
                  <a:lnTo>
                    <a:pt x="221" y="1189"/>
                  </a:lnTo>
                  <a:lnTo>
                    <a:pt x="236" y="1203"/>
                  </a:lnTo>
                  <a:lnTo>
                    <a:pt x="248" y="1190"/>
                  </a:lnTo>
                  <a:lnTo>
                    <a:pt x="270" y="1169"/>
                  </a:lnTo>
                  <a:lnTo>
                    <a:pt x="288" y="1150"/>
                  </a:lnTo>
                  <a:lnTo>
                    <a:pt x="304" y="1134"/>
                  </a:lnTo>
                  <a:lnTo>
                    <a:pt x="318" y="1121"/>
                  </a:lnTo>
                  <a:lnTo>
                    <a:pt x="328" y="1109"/>
                  </a:lnTo>
                  <a:lnTo>
                    <a:pt x="337" y="1101"/>
                  </a:lnTo>
                  <a:lnTo>
                    <a:pt x="362" y="1077"/>
                  </a:lnTo>
                  <a:lnTo>
                    <a:pt x="363" y="1077"/>
                  </a:lnTo>
                  <a:lnTo>
                    <a:pt x="378" y="1062"/>
                  </a:lnTo>
                  <a:lnTo>
                    <a:pt x="396" y="1048"/>
                  </a:lnTo>
                  <a:lnTo>
                    <a:pt x="400" y="1044"/>
                  </a:lnTo>
                  <a:lnTo>
                    <a:pt x="418" y="1034"/>
                  </a:lnTo>
                  <a:lnTo>
                    <a:pt x="436" y="1024"/>
                  </a:lnTo>
                  <a:lnTo>
                    <a:pt x="456" y="1016"/>
                  </a:lnTo>
                  <a:lnTo>
                    <a:pt x="475" y="1010"/>
                  </a:lnTo>
                  <a:lnTo>
                    <a:pt x="482" y="1009"/>
                  </a:lnTo>
                  <a:lnTo>
                    <a:pt x="501" y="1007"/>
                  </a:lnTo>
                  <a:lnTo>
                    <a:pt x="520" y="1006"/>
                  </a:lnTo>
                  <a:lnTo>
                    <a:pt x="541" y="1007"/>
                  </a:lnTo>
                  <a:lnTo>
                    <a:pt x="548" y="1008"/>
                  </a:lnTo>
                  <a:lnTo>
                    <a:pt x="568" y="1013"/>
                  </a:lnTo>
                  <a:lnTo>
                    <a:pt x="586" y="1020"/>
                  </a:lnTo>
                  <a:lnTo>
                    <a:pt x="590" y="1023"/>
                  </a:lnTo>
                  <a:lnTo>
                    <a:pt x="606" y="1031"/>
                  </a:lnTo>
                  <a:lnTo>
                    <a:pt x="618" y="1041"/>
                  </a:lnTo>
                  <a:lnTo>
                    <a:pt x="628" y="1051"/>
                  </a:lnTo>
                  <a:lnTo>
                    <a:pt x="644" y="1072"/>
                  </a:lnTo>
                  <a:lnTo>
                    <a:pt x="648" y="1077"/>
                  </a:lnTo>
                  <a:lnTo>
                    <a:pt x="659" y="1104"/>
                  </a:lnTo>
                  <a:lnTo>
                    <a:pt x="666" y="1133"/>
                  </a:lnTo>
                  <a:lnTo>
                    <a:pt x="667" y="1139"/>
                  </a:lnTo>
                  <a:lnTo>
                    <a:pt x="670" y="1154"/>
                  </a:lnTo>
                  <a:lnTo>
                    <a:pt x="670" y="1186"/>
                  </a:lnTo>
                  <a:lnTo>
                    <a:pt x="669" y="1203"/>
                  </a:lnTo>
                  <a:lnTo>
                    <a:pt x="665" y="1219"/>
                  </a:lnTo>
                  <a:lnTo>
                    <a:pt x="664" y="1225"/>
                  </a:lnTo>
                  <a:lnTo>
                    <a:pt x="660" y="1241"/>
                  </a:lnTo>
                  <a:lnTo>
                    <a:pt x="655" y="1259"/>
                  </a:lnTo>
                  <a:lnTo>
                    <a:pt x="648" y="1275"/>
                  </a:lnTo>
                  <a:lnTo>
                    <a:pt x="638" y="1298"/>
                  </a:lnTo>
                  <a:lnTo>
                    <a:pt x="629" y="1318"/>
                  </a:lnTo>
                  <a:lnTo>
                    <a:pt x="621" y="1337"/>
                  </a:lnTo>
                  <a:lnTo>
                    <a:pt x="614" y="1352"/>
                  </a:lnTo>
                  <a:lnTo>
                    <a:pt x="608" y="1365"/>
                  </a:lnTo>
                  <a:lnTo>
                    <a:pt x="603" y="1375"/>
                  </a:lnTo>
                  <a:lnTo>
                    <a:pt x="600" y="1385"/>
                  </a:lnTo>
                  <a:lnTo>
                    <a:pt x="597" y="1390"/>
                  </a:lnTo>
                  <a:lnTo>
                    <a:pt x="608" y="1392"/>
                  </a:lnTo>
                  <a:lnTo>
                    <a:pt x="642" y="1396"/>
                  </a:lnTo>
                  <a:lnTo>
                    <a:pt x="677" y="1399"/>
                  </a:lnTo>
                  <a:lnTo>
                    <a:pt x="713" y="1400"/>
                  </a:lnTo>
                  <a:lnTo>
                    <a:pt x="749" y="1399"/>
                  </a:lnTo>
                  <a:lnTo>
                    <a:pt x="819" y="1392"/>
                  </a:lnTo>
                  <a:lnTo>
                    <a:pt x="847" y="1386"/>
                  </a:lnTo>
                  <a:lnTo>
                    <a:pt x="847" y="1386"/>
                  </a:lnTo>
                  <a:lnTo>
                    <a:pt x="881" y="1379"/>
                  </a:lnTo>
                  <a:lnTo>
                    <a:pt x="914" y="1369"/>
                  </a:lnTo>
                  <a:lnTo>
                    <a:pt x="946" y="1358"/>
                  </a:lnTo>
                  <a:lnTo>
                    <a:pt x="978" y="1345"/>
                  </a:lnTo>
                  <a:lnTo>
                    <a:pt x="1009" y="1331"/>
                  </a:lnTo>
                  <a:lnTo>
                    <a:pt x="1038" y="1316"/>
                  </a:lnTo>
                  <a:lnTo>
                    <a:pt x="1068" y="1299"/>
                  </a:lnTo>
                  <a:lnTo>
                    <a:pt x="1097" y="1281"/>
                  </a:lnTo>
                  <a:lnTo>
                    <a:pt x="1097" y="1281"/>
                  </a:lnTo>
                  <a:lnTo>
                    <a:pt x="1119" y="1264"/>
                  </a:lnTo>
                  <a:lnTo>
                    <a:pt x="1146" y="1243"/>
                  </a:lnTo>
                  <a:lnTo>
                    <a:pt x="1171" y="1223"/>
                  </a:lnTo>
                  <a:lnTo>
                    <a:pt x="1195" y="1199"/>
                  </a:lnTo>
                  <a:lnTo>
                    <a:pt x="1218" y="1175"/>
                  </a:lnTo>
                  <a:lnTo>
                    <a:pt x="1240" y="1149"/>
                  </a:lnTo>
                  <a:lnTo>
                    <a:pt x="1261" y="1122"/>
                  </a:lnTo>
                  <a:lnTo>
                    <a:pt x="1276" y="1100"/>
                  </a:lnTo>
                  <a:lnTo>
                    <a:pt x="1276" y="1100"/>
                  </a:lnTo>
                  <a:lnTo>
                    <a:pt x="1295" y="1071"/>
                  </a:lnTo>
                  <a:lnTo>
                    <a:pt x="1311" y="1042"/>
                  </a:lnTo>
                  <a:lnTo>
                    <a:pt x="1328" y="1011"/>
                  </a:lnTo>
                  <a:lnTo>
                    <a:pt x="1342" y="981"/>
                  </a:lnTo>
                  <a:lnTo>
                    <a:pt x="1353" y="950"/>
                  </a:lnTo>
                  <a:lnTo>
                    <a:pt x="1365" y="917"/>
                  </a:lnTo>
                  <a:lnTo>
                    <a:pt x="1374" y="883"/>
                  </a:lnTo>
                  <a:lnTo>
                    <a:pt x="1381" y="849"/>
                  </a:lnTo>
                  <a:lnTo>
                    <a:pt x="1381" y="849"/>
                  </a:lnTo>
                  <a:lnTo>
                    <a:pt x="1387" y="821"/>
                  </a:lnTo>
                  <a:lnTo>
                    <a:pt x="1394" y="752"/>
                  </a:lnTo>
                  <a:lnTo>
                    <a:pt x="1395" y="715"/>
                  </a:lnTo>
                  <a:lnTo>
                    <a:pt x="1394" y="679"/>
                  </a:lnTo>
                  <a:lnTo>
                    <a:pt x="1391" y="644"/>
                  </a:lnTo>
                  <a:lnTo>
                    <a:pt x="1387" y="608"/>
                  </a:lnTo>
                  <a:lnTo>
                    <a:pt x="1381" y="580"/>
                  </a:lnTo>
                  <a:lnTo>
                    <a:pt x="1381" y="580"/>
                  </a:lnTo>
                  <a:lnTo>
                    <a:pt x="1374" y="546"/>
                  </a:lnTo>
                  <a:lnTo>
                    <a:pt x="1365" y="514"/>
                  </a:lnTo>
                  <a:lnTo>
                    <a:pt x="1353" y="481"/>
                  </a:lnTo>
                  <a:lnTo>
                    <a:pt x="1342" y="450"/>
                  </a:lnTo>
                  <a:lnTo>
                    <a:pt x="1328" y="418"/>
                  </a:lnTo>
                  <a:lnTo>
                    <a:pt x="1311" y="388"/>
                  </a:lnTo>
                  <a:lnTo>
                    <a:pt x="1295" y="359"/>
                  </a:lnTo>
                  <a:lnTo>
                    <a:pt x="1276" y="330"/>
                  </a:lnTo>
                  <a:lnTo>
                    <a:pt x="1276" y="330"/>
                  </a:lnTo>
                  <a:lnTo>
                    <a:pt x="1261" y="307"/>
                  </a:lnTo>
                  <a:lnTo>
                    <a:pt x="1240" y="281"/>
                  </a:lnTo>
                  <a:lnTo>
                    <a:pt x="1218" y="255"/>
                  </a:lnTo>
                  <a:lnTo>
                    <a:pt x="1171" y="208"/>
                  </a:lnTo>
                  <a:lnTo>
                    <a:pt x="1146" y="186"/>
                  </a:lnTo>
                  <a:lnTo>
                    <a:pt x="1119" y="165"/>
                  </a:lnTo>
                  <a:lnTo>
                    <a:pt x="1097" y="149"/>
                  </a:lnTo>
                  <a:lnTo>
                    <a:pt x="1097" y="149"/>
                  </a:lnTo>
                  <a:lnTo>
                    <a:pt x="1038" y="114"/>
                  </a:lnTo>
                  <a:lnTo>
                    <a:pt x="1009" y="99"/>
                  </a:lnTo>
                  <a:lnTo>
                    <a:pt x="978" y="85"/>
                  </a:lnTo>
                  <a:lnTo>
                    <a:pt x="946" y="72"/>
                  </a:lnTo>
                  <a:lnTo>
                    <a:pt x="881" y="51"/>
                  </a:lnTo>
                  <a:lnTo>
                    <a:pt x="847" y="44"/>
                  </a:lnTo>
                  <a:lnTo>
                    <a:pt x="847" y="44"/>
                  </a:lnTo>
                  <a:lnTo>
                    <a:pt x="819" y="38"/>
                  </a:lnTo>
                  <a:lnTo>
                    <a:pt x="749" y="31"/>
                  </a:lnTo>
                  <a:lnTo>
                    <a:pt x="677" y="31"/>
                  </a:lnTo>
                  <a:close/>
                  <a:moveTo>
                    <a:pt x="677" y="0"/>
                  </a:moveTo>
                  <a:lnTo>
                    <a:pt x="749" y="0"/>
                  </a:lnTo>
                  <a:lnTo>
                    <a:pt x="819" y="7"/>
                  </a:lnTo>
                  <a:lnTo>
                    <a:pt x="853" y="14"/>
                  </a:lnTo>
                  <a:lnTo>
                    <a:pt x="860" y="15"/>
                  </a:lnTo>
                  <a:lnTo>
                    <a:pt x="894" y="22"/>
                  </a:lnTo>
                  <a:lnTo>
                    <a:pt x="959" y="43"/>
                  </a:lnTo>
                  <a:lnTo>
                    <a:pt x="991" y="56"/>
                  </a:lnTo>
                  <a:lnTo>
                    <a:pt x="1022" y="70"/>
                  </a:lnTo>
                  <a:lnTo>
                    <a:pt x="1051" y="85"/>
                  </a:lnTo>
                  <a:lnTo>
                    <a:pt x="1109" y="120"/>
                  </a:lnTo>
                  <a:lnTo>
                    <a:pt x="1114" y="123"/>
                  </a:lnTo>
                  <a:lnTo>
                    <a:pt x="1141" y="143"/>
                  </a:lnTo>
                  <a:lnTo>
                    <a:pt x="1168" y="164"/>
                  </a:lnTo>
                  <a:lnTo>
                    <a:pt x="1193" y="186"/>
                  </a:lnTo>
                  <a:lnTo>
                    <a:pt x="1240" y="233"/>
                  </a:lnTo>
                  <a:lnTo>
                    <a:pt x="1262" y="258"/>
                  </a:lnTo>
                  <a:lnTo>
                    <a:pt x="1283" y="285"/>
                  </a:lnTo>
                  <a:lnTo>
                    <a:pt x="1302" y="312"/>
                  </a:lnTo>
                  <a:lnTo>
                    <a:pt x="1305" y="317"/>
                  </a:lnTo>
                  <a:lnTo>
                    <a:pt x="1324" y="346"/>
                  </a:lnTo>
                  <a:lnTo>
                    <a:pt x="1340" y="375"/>
                  </a:lnTo>
                  <a:lnTo>
                    <a:pt x="1357" y="405"/>
                  </a:lnTo>
                  <a:lnTo>
                    <a:pt x="1371" y="437"/>
                  </a:lnTo>
                  <a:lnTo>
                    <a:pt x="1382" y="468"/>
                  </a:lnTo>
                  <a:lnTo>
                    <a:pt x="1394" y="501"/>
                  </a:lnTo>
                  <a:lnTo>
                    <a:pt x="1403" y="534"/>
                  </a:lnTo>
                  <a:lnTo>
                    <a:pt x="1410" y="567"/>
                  </a:lnTo>
                  <a:lnTo>
                    <a:pt x="1412" y="574"/>
                  </a:lnTo>
                  <a:lnTo>
                    <a:pt x="1419" y="608"/>
                  </a:lnTo>
                  <a:lnTo>
                    <a:pt x="1422" y="644"/>
                  </a:lnTo>
                  <a:lnTo>
                    <a:pt x="1426" y="679"/>
                  </a:lnTo>
                  <a:lnTo>
                    <a:pt x="1427" y="715"/>
                  </a:lnTo>
                  <a:lnTo>
                    <a:pt x="1426" y="752"/>
                  </a:lnTo>
                  <a:lnTo>
                    <a:pt x="1419" y="821"/>
                  </a:lnTo>
                  <a:lnTo>
                    <a:pt x="1410" y="862"/>
                  </a:lnTo>
                  <a:lnTo>
                    <a:pt x="1403" y="896"/>
                  </a:lnTo>
                  <a:lnTo>
                    <a:pt x="1394" y="930"/>
                  </a:lnTo>
                  <a:lnTo>
                    <a:pt x="1382" y="963"/>
                  </a:lnTo>
                  <a:lnTo>
                    <a:pt x="1371" y="994"/>
                  </a:lnTo>
                  <a:lnTo>
                    <a:pt x="1357" y="1024"/>
                  </a:lnTo>
                  <a:lnTo>
                    <a:pt x="1340" y="1055"/>
                  </a:lnTo>
                  <a:lnTo>
                    <a:pt x="1324" y="1084"/>
                  </a:lnTo>
                  <a:lnTo>
                    <a:pt x="1305" y="1113"/>
                  </a:lnTo>
                  <a:lnTo>
                    <a:pt x="1302" y="1118"/>
                  </a:lnTo>
                  <a:lnTo>
                    <a:pt x="1283" y="1144"/>
                  </a:lnTo>
                  <a:lnTo>
                    <a:pt x="1262" y="1171"/>
                  </a:lnTo>
                  <a:lnTo>
                    <a:pt x="1240" y="1197"/>
                  </a:lnTo>
                  <a:lnTo>
                    <a:pt x="1217" y="1221"/>
                  </a:lnTo>
                  <a:lnTo>
                    <a:pt x="1193" y="1245"/>
                  </a:lnTo>
                  <a:lnTo>
                    <a:pt x="1168" y="1266"/>
                  </a:lnTo>
                  <a:lnTo>
                    <a:pt x="1141" y="1287"/>
                  </a:lnTo>
                  <a:lnTo>
                    <a:pt x="1114" y="1306"/>
                  </a:lnTo>
                  <a:lnTo>
                    <a:pt x="1109" y="1310"/>
                  </a:lnTo>
                  <a:lnTo>
                    <a:pt x="1080" y="1329"/>
                  </a:lnTo>
                  <a:lnTo>
                    <a:pt x="1051" y="1345"/>
                  </a:lnTo>
                  <a:lnTo>
                    <a:pt x="1022" y="1360"/>
                  </a:lnTo>
                  <a:lnTo>
                    <a:pt x="991" y="1374"/>
                  </a:lnTo>
                  <a:lnTo>
                    <a:pt x="959" y="1387"/>
                  </a:lnTo>
                  <a:lnTo>
                    <a:pt x="926" y="1399"/>
                  </a:lnTo>
                  <a:lnTo>
                    <a:pt x="894" y="1408"/>
                  </a:lnTo>
                  <a:lnTo>
                    <a:pt x="860" y="1415"/>
                  </a:lnTo>
                  <a:lnTo>
                    <a:pt x="853" y="1416"/>
                  </a:lnTo>
                  <a:lnTo>
                    <a:pt x="819" y="1423"/>
                  </a:lnTo>
                  <a:lnTo>
                    <a:pt x="749" y="1430"/>
                  </a:lnTo>
                  <a:lnTo>
                    <a:pt x="713" y="1431"/>
                  </a:lnTo>
                  <a:lnTo>
                    <a:pt x="677" y="1430"/>
                  </a:lnTo>
                  <a:lnTo>
                    <a:pt x="642" y="1428"/>
                  </a:lnTo>
                  <a:lnTo>
                    <a:pt x="608" y="1423"/>
                  </a:lnTo>
                  <a:lnTo>
                    <a:pt x="572" y="1417"/>
                  </a:lnTo>
                  <a:lnTo>
                    <a:pt x="551" y="1414"/>
                  </a:lnTo>
                  <a:lnTo>
                    <a:pt x="560" y="1395"/>
                  </a:lnTo>
                  <a:lnTo>
                    <a:pt x="560" y="1394"/>
                  </a:lnTo>
                  <a:lnTo>
                    <a:pt x="561" y="1392"/>
                  </a:lnTo>
                  <a:lnTo>
                    <a:pt x="562" y="1388"/>
                  </a:lnTo>
                  <a:lnTo>
                    <a:pt x="565" y="1385"/>
                  </a:lnTo>
                  <a:lnTo>
                    <a:pt x="567" y="1379"/>
                  </a:lnTo>
                  <a:lnTo>
                    <a:pt x="571" y="1372"/>
                  </a:lnTo>
                  <a:lnTo>
                    <a:pt x="574" y="1362"/>
                  </a:lnTo>
                  <a:lnTo>
                    <a:pt x="579" y="1352"/>
                  </a:lnTo>
                  <a:lnTo>
                    <a:pt x="585" y="1339"/>
                  </a:lnTo>
                  <a:lnTo>
                    <a:pt x="592" y="1324"/>
                  </a:lnTo>
                  <a:lnTo>
                    <a:pt x="600" y="1305"/>
                  </a:lnTo>
                  <a:lnTo>
                    <a:pt x="609" y="1285"/>
                  </a:lnTo>
                  <a:lnTo>
                    <a:pt x="620" y="1262"/>
                  </a:lnTo>
                  <a:lnTo>
                    <a:pt x="625" y="1246"/>
                  </a:lnTo>
                  <a:lnTo>
                    <a:pt x="631" y="1228"/>
                  </a:lnTo>
                  <a:lnTo>
                    <a:pt x="635" y="1212"/>
                  </a:lnTo>
                  <a:lnTo>
                    <a:pt x="635" y="1212"/>
                  </a:lnTo>
                  <a:lnTo>
                    <a:pt x="637" y="1203"/>
                  </a:lnTo>
                  <a:lnTo>
                    <a:pt x="638" y="1186"/>
                  </a:lnTo>
                  <a:lnTo>
                    <a:pt x="638" y="1154"/>
                  </a:lnTo>
                  <a:lnTo>
                    <a:pt x="637" y="1144"/>
                  </a:lnTo>
                  <a:lnTo>
                    <a:pt x="630" y="1116"/>
                  </a:lnTo>
                  <a:lnTo>
                    <a:pt x="618" y="1090"/>
                  </a:lnTo>
                  <a:lnTo>
                    <a:pt x="606" y="1073"/>
                  </a:lnTo>
                  <a:lnTo>
                    <a:pt x="596" y="1063"/>
                  </a:lnTo>
                  <a:lnTo>
                    <a:pt x="588" y="1057"/>
                  </a:lnTo>
                  <a:lnTo>
                    <a:pt x="589" y="1059"/>
                  </a:lnTo>
                  <a:lnTo>
                    <a:pt x="587" y="1057"/>
                  </a:lnTo>
                  <a:lnTo>
                    <a:pt x="573" y="1049"/>
                  </a:lnTo>
                  <a:lnTo>
                    <a:pt x="573" y="1049"/>
                  </a:lnTo>
                  <a:lnTo>
                    <a:pt x="555" y="1042"/>
                  </a:lnTo>
                  <a:lnTo>
                    <a:pt x="540" y="1038"/>
                  </a:lnTo>
                  <a:lnTo>
                    <a:pt x="520" y="1037"/>
                  </a:lnTo>
                  <a:lnTo>
                    <a:pt x="501" y="1038"/>
                  </a:lnTo>
                  <a:lnTo>
                    <a:pt x="485" y="1041"/>
                  </a:lnTo>
                  <a:lnTo>
                    <a:pt x="469" y="1045"/>
                  </a:lnTo>
                  <a:lnTo>
                    <a:pt x="449" y="1053"/>
                  </a:lnTo>
                  <a:lnTo>
                    <a:pt x="431" y="1063"/>
                  </a:lnTo>
                  <a:lnTo>
                    <a:pt x="414" y="1072"/>
                  </a:lnTo>
                  <a:lnTo>
                    <a:pt x="400" y="1084"/>
                  </a:lnTo>
                  <a:lnTo>
                    <a:pt x="385" y="1099"/>
                  </a:lnTo>
                  <a:lnTo>
                    <a:pt x="384" y="1099"/>
                  </a:lnTo>
                  <a:lnTo>
                    <a:pt x="360" y="1123"/>
                  </a:lnTo>
                  <a:lnTo>
                    <a:pt x="350" y="1132"/>
                  </a:lnTo>
                  <a:lnTo>
                    <a:pt x="340" y="1143"/>
                  </a:lnTo>
                  <a:lnTo>
                    <a:pt x="326" y="1156"/>
                  </a:lnTo>
                  <a:lnTo>
                    <a:pt x="311" y="1172"/>
                  </a:lnTo>
                  <a:lnTo>
                    <a:pt x="292" y="1191"/>
                  </a:lnTo>
                  <a:lnTo>
                    <a:pt x="270" y="1212"/>
                  </a:lnTo>
                  <a:lnTo>
                    <a:pt x="246" y="1236"/>
                  </a:lnTo>
                  <a:lnTo>
                    <a:pt x="235" y="1247"/>
                  </a:lnTo>
                  <a:lnTo>
                    <a:pt x="199" y="1211"/>
                  </a:lnTo>
                  <a:lnTo>
                    <a:pt x="175" y="1185"/>
                  </a:lnTo>
                  <a:lnTo>
                    <a:pt x="153" y="1158"/>
                  </a:lnTo>
                  <a:lnTo>
                    <a:pt x="132" y="1130"/>
                  </a:lnTo>
                  <a:lnTo>
                    <a:pt x="113" y="1101"/>
                  </a:lnTo>
                  <a:lnTo>
                    <a:pt x="110" y="1097"/>
                  </a:lnTo>
                  <a:lnTo>
                    <a:pt x="91" y="1066"/>
                  </a:lnTo>
                  <a:lnTo>
                    <a:pt x="75" y="1036"/>
                  </a:lnTo>
                  <a:lnTo>
                    <a:pt x="60" y="1003"/>
                  </a:lnTo>
                  <a:lnTo>
                    <a:pt x="47" y="971"/>
                  </a:lnTo>
                  <a:lnTo>
                    <a:pt x="34" y="937"/>
                  </a:lnTo>
                  <a:lnTo>
                    <a:pt x="25" y="903"/>
                  </a:lnTo>
                  <a:lnTo>
                    <a:pt x="17" y="868"/>
                  </a:lnTo>
                  <a:lnTo>
                    <a:pt x="15" y="861"/>
                  </a:lnTo>
                  <a:lnTo>
                    <a:pt x="8" y="826"/>
                  </a:lnTo>
                  <a:lnTo>
                    <a:pt x="4" y="790"/>
                  </a:lnTo>
                  <a:lnTo>
                    <a:pt x="0" y="753"/>
                  </a:lnTo>
                  <a:lnTo>
                    <a:pt x="0" y="679"/>
                  </a:lnTo>
                  <a:lnTo>
                    <a:pt x="4" y="644"/>
                  </a:lnTo>
                  <a:lnTo>
                    <a:pt x="7" y="608"/>
                  </a:lnTo>
                  <a:lnTo>
                    <a:pt x="14" y="574"/>
                  </a:lnTo>
                  <a:lnTo>
                    <a:pt x="15" y="567"/>
                  </a:lnTo>
                  <a:lnTo>
                    <a:pt x="22" y="534"/>
                  </a:lnTo>
                  <a:lnTo>
                    <a:pt x="32" y="501"/>
                  </a:lnTo>
                  <a:lnTo>
                    <a:pt x="43" y="468"/>
                  </a:lnTo>
                  <a:lnTo>
                    <a:pt x="55" y="437"/>
                  </a:lnTo>
                  <a:lnTo>
                    <a:pt x="69" y="405"/>
                  </a:lnTo>
                  <a:lnTo>
                    <a:pt x="85" y="375"/>
                  </a:lnTo>
                  <a:lnTo>
                    <a:pt x="102" y="346"/>
                  </a:lnTo>
                  <a:lnTo>
                    <a:pt x="119" y="317"/>
                  </a:lnTo>
                  <a:lnTo>
                    <a:pt x="123" y="312"/>
                  </a:lnTo>
                  <a:lnTo>
                    <a:pt x="143" y="285"/>
                  </a:lnTo>
                  <a:lnTo>
                    <a:pt x="164" y="258"/>
                  </a:lnTo>
                  <a:lnTo>
                    <a:pt x="186" y="233"/>
                  </a:lnTo>
                  <a:lnTo>
                    <a:pt x="208" y="209"/>
                  </a:lnTo>
                  <a:lnTo>
                    <a:pt x="232" y="186"/>
                  </a:lnTo>
                  <a:lnTo>
                    <a:pt x="258" y="164"/>
                  </a:lnTo>
                  <a:lnTo>
                    <a:pt x="284" y="143"/>
                  </a:lnTo>
                  <a:lnTo>
                    <a:pt x="312" y="123"/>
                  </a:lnTo>
                  <a:lnTo>
                    <a:pt x="316" y="120"/>
                  </a:lnTo>
                  <a:lnTo>
                    <a:pt x="344" y="102"/>
                  </a:lnTo>
                  <a:lnTo>
                    <a:pt x="374" y="85"/>
                  </a:lnTo>
                  <a:lnTo>
                    <a:pt x="404" y="70"/>
                  </a:lnTo>
                  <a:lnTo>
                    <a:pt x="434" y="56"/>
                  </a:lnTo>
                  <a:lnTo>
                    <a:pt x="467" y="43"/>
                  </a:lnTo>
                  <a:lnTo>
                    <a:pt x="498" y="32"/>
                  </a:lnTo>
                  <a:lnTo>
                    <a:pt x="532" y="22"/>
                  </a:lnTo>
                  <a:lnTo>
                    <a:pt x="566" y="15"/>
                  </a:lnTo>
                  <a:lnTo>
                    <a:pt x="607" y="7"/>
                  </a:lnTo>
                  <a:lnTo>
                    <a:pt x="677"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0" name="Freeform 540"/>
            <p:cNvSpPr>
              <a:spLocks/>
            </p:cNvSpPr>
            <p:nvPr/>
          </p:nvSpPr>
          <p:spPr bwMode="auto">
            <a:xfrm>
              <a:off x="613" y="1982"/>
              <a:ext cx="207" cy="207"/>
            </a:xfrm>
            <a:custGeom>
              <a:avLst/>
              <a:gdLst>
                <a:gd name="T0" fmla="*/ 207 w 413"/>
                <a:gd name="T1" fmla="*/ 0 h 415"/>
                <a:gd name="T2" fmla="*/ 244 w 413"/>
                <a:gd name="T3" fmla="*/ 3 h 415"/>
                <a:gd name="T4" fmla="*/ 278 w 413"/>
                <a:gd name="T5" fmla="*/ 13 h 415"/>
                <a:gd name="T6" fmla="*/ 311 w 413"/>
                <a:gd name="T7" fmla="*/ 28 h 415"/>
                <a:gd name="T8" fmla="*/ 340 w 413"/>
                <a:gd name="T9" fmla="*/ 49 h 415"/>
                <a:gd name="T10" fmla="*/ 364 w 413"/>
                <a:gd name="T11" fmla="*/ 73 h 415"/>
                <a:gd name="T12" fmla="*/ 385 w 413"/>
                <a:gd name="T13" fmla="*/ 102 h 415"/>
                <a:gd name="T14" fmla="*/ 401 w 413"/>
                <a:gd name="T15" fmla="*/ 135 h 415"/>
                <a:gd name="T16" fmla="*/ 410 w 413"/>
                <a:gd name="T17" fmla="*/ 170 h 415"/>
                <a:gd name="T18" fmla="*/ 413 w 413"/>
                <a:gd name="T19" fmla="*/ 207 h 415"/>
                <a:gd name="T20" fmla="*/ 410 w 413"/>
                <a:gd name="T21" fmla="*/ 245 h 415"/>
                <a:gd name="T22" fmla="*/ 401 w 413"/>
                <a:gd name="T23" fmla="*/ 280 h 415"/>
                <a:gd name="T24" fmla="*/ 385 w 413"/>
                <a:gd name="T25" fmla="*/ 312 h 415"/>
                <a:gd name="T26" fmla="*/ 364 w 413"/>
                <a:gd name="T27" fmla="*/ 341 h 415"/>
                <a:gd name="T28" fmla="*/ 340 w 413"/>
                <a:gd name="T29" fmla="*/ 366 h 415"/>
                <a:gd name="T30" fmla="*/ 311 w 413"/>
                <a:gd name="T31" fmla="*/ 386 h 415"/>
                <a:gd name="T32" fmla="*/ 278 w 413"/>
                <a:gd name="T33" fmla="*/ 402 h 415"/>
                <a:gd name="T34" fmla="*/ 244 w 413"/>
                <a:gd name="T35" fmla="*/ 411 h 415"/>
                <a:gd name="T36" fmla="*/ 207 w 413"/>
                <a:gd name="T37" fmla="*/ 415 h 415"/>
                <a:gd name="T38" fmla="*/ 170 w 413"/>
                <a:gd name="T39" fmla="*/ 411 h 415"/>
                <a:gd name="T40" fmla="*/ 135 w 413"/>
                <a:gd name="T41" fmla="*/ 402 h 415"/>
                <a:gd name="T42" fmla="*/ 102 w 413"/>
                <a:gd name="T43" fmla="*/ 386 h 415"/>
                <a:gd name="T44" fmla="*/ 74 w 413"/>
                <a:gd name="T45" fmla="*/ 366 h 415"/>
                <a:gd name="T46" fmla="*/ 48 w 413"/>
                <a:gd name="T47" fmla="*/ 341 h 415"/>
                <a:gd name="T48" fmla="*/ 28 w 413"/>
                <a:gd name="T49" fmla="*/ 312 h 415"/>
                <a:gd name="T50" fmla="*/ 13 w 413"/>
                <a:gd name="T51" fmla="*/ 280 h 415"/>
                <a:gd name="T52" fmla="*/ 4 w 413"/>
                <a:gd name="T53" fmla="*/ 245 h 415"/>
                <a:gd name="T54" fmla="*/ 0 w 413"/>
                <a:gd name="T55" fmla="*/ 207 h 415"/>
                <a:gd name="T56" fmla="*/ 4 w 413"/>
                <a:gd name="T57" fmla="*/ 170 h 415"/>
                <a:gd name="T58" fmla="*/ 13 w 413"/>
                <a:gd name="T59" fmla="*/ 135 h 415"/>
                <a:gd name="T60" fmla="*/ 28 w 413"/>
                <a:gd name="T61" fmla="*/ 102 h 415"/>
                <a:gd name="T62" fmla="*/ 48 w 413"/>
                <a:gd name="T63" fmla="*/ 73 h 415"/>
                <a:gd name="T64" fmla="*/ 74 w 413"/>
                <a:gd name="T65" fmla="*/ 49 h 415"/>
                <a:gd name="T66" fmla="*/ 102 w 413"/>
                <a:gd name="T67" fmla="*/ 28 h 415"/>
                <a:gd name="T68" fmla="*/ 135 w 413"/>
                <a:gd name="T69" fmla="*/ 13 h 415"/>
                <a:gd name="T70" fmla="*/ 170 w 413"/>
                <a:gd name="T71" fmla="*/ 3 h 415"/>
                <a:gd name="T72" fmla="*/ 207 w 413"/>
                <a:gd name="T7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15">
                  <a:moveTo>
                    <a:pt x="207" y="0"/>
                  </a:moveTo>
                  <a:lnTo>
                    <a:pt x="244" y="3"/>
                  </a:lnTo>
                  <a:lnTo>
                    <a:pt x="278" y="13"/>
                  </a:lnTo>
                  <a:lnTo>
                    <a:pt x="311" y="28"/>
                  </a:lnTo>
                  <a:lnTo>
                    <a:pt x="340" y="49"/>
                  </a:lnTo>
                  <a:lnTo>
                    <a:pt x="364" y="73"/>
                  </a:lnTo>
                  <a:lnTo>
                    <a:pt x="385" y="102"/>
                  </a:lnTo>
                  <a:lnTo>
                    <a:pt x="401" y="135"/>
                  </a:lnTo>
                  <a:lnTo>
                    <a:pt x="410" y="170"/>
                  </a:lnTo>
                  <a:lnTo>
                    <a:pt x="413" y="207"/>
                  </a:lnTo>
                  <a:lnTo>
                    <a:pt x="410" y="245"/>
                  </a:lnTo>
                  <a:lnTo>
                    <a:pt x="401" y="280"/>
                  </a:lnTo>
                  <a:lnTo>
                    <a:pt x="385" y="312"/>
                  </a:lnTo>
                  <a:lnTo>
                    <a:pt x="364" y="341"/>
                  </a:lnTo>
                  <a:lnTo>
                    <a:pt x="340" y="366"/>
                  </a:lnTo>
                  <a:lnTo>
                    <a:pt x="311" y="386"/>
                  </a:lnTo>
                  <a:lnTo>
                    <a:pt x="278" y="402"/>
                  </a:lnTo>
                  <a:lnTo>
                    <a:pt x="244" y="411"/>
                  </a:lnTo>
                  <a:lnTo>
                    <a:pt x="207" y="415"/>
                  </a:lnTo>
                  <a:lnTo>
                    <a:pt x="170" y="411"/>
                  </a:lnTo>
                  <a:lnTo>
                    <a:pt x="135" y="402"/>
                  </a:lnTo>
                  <a:lnTo>
                    <a:pt x="102" y="386"/>
                  </a:lnTo>
                  <a:lnTo>
                    <a:pt x="74" y="366"/>
                  </a:lnTo>
                  <a:lnTo>
                    <a:pt x="48" y="341"/>
                  </a:lnTo>
                  <a:lnTo>
                    <a:pt x="28" y="312"/>
                  </a:lnTo>
                  <a:lnTo>
                    <a:pt x="13" y="280"/>
                  </a:lnTo>
                  <a:lnTo>
                    <a:pt x="4" y="245"/>
                  </a:lnTo>
                  <a:lnTo>
                    <a:pt x="0" y="207"/>
                  </a:lnTo>
                  <a:lnTo>
                    <a:pt x="4" y="170"/>
                  </a:lnTo>
                  <a:lnTo>
                    <a:pt x="13" y="135"/>
                  </a:lnTo>
                  <a:lnTo>
                    <a:pt x="28" y="102"/>
                  </a:lnTo>
                  <a:lnTo>
                    <a:pt x="48" y="73"/>
                  </a:lnTo>
                  <a:lnTo>
                    <a:pt x="74" y="49"/>
                  </a:lnTo>
                  <a:lnTo>
                    <a:pt x="102" y="28"/>
                  </a:lnTo>
                  <a:lnTo>
                    <a:pt x="135" y="13"/>
                  </a:lnTo>
                  <a:lnTo>
                    <a:pt x="170" y="3"/>
                  </a:lnTo>
                  <a:lnTo>
                    <a:pt x="207"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1" name="Freeform 541"/>
            <p:cNvSpPr>
              <a:spLocks noEditPoints="1"/>
            </p:cNvSpPr>
            <p:nvPr/>
          </p:nvSpPr>
          <p:spPr bwMode="auto">
            <a:xfrm>
              <a:off x="606" y="1974"/>
              <a:ext cx="222" cy="224"/>
            </a:xfrm>
            <a:custGeom>
              <a:avLst/>
              <a:gdLst>
                <a:gd name="T0" fmla="*/ 167 w 445"/>
                <a:gd name="T1" fmla="*/ 38 h 446"/>
                <a:gd name="T2" fmla="*/ 112 w 445"/>
                <a:gd name="T3" fmla="*/ 65 h 446"/>
                <a:gd name="T4" fmla="*/ 74 w 445"/>
                <a:gd name="T5" fmla="*/ 101 h 446"/>
                <a:gd name="T6" fmla="*/ 55 w 445"/>
                <a:gd name="T7" fmla="*/ 129 h 446"/>
                <a:gd name="T8" fmla="*/ 35 w 445"/>
                <a:gd name="T9" fmla="*/ 184 h 446"/>
                <a:gd name="T10" fmla="*/ 34 w 445"/>
                <a:gd name="T11" fmla="*/ 257 h 446"/>
                <a:gd name="T12" fmla="*/ 55 w 445"/>
                <a:gd name="T13" fmla="*/ 314 h 446"/>
                <a:gd name="T14" fmla="*/ 74 w 445"/>
                <a:gd name="T15" fmla="*/ 344 h 446"/>
                <a:gd name="T16" fmla="*/ 112 w 445"/>
                <a:gd name="T17" fmla="*/ 380 h 446"/>
                <a:gd name="T18" fmla="*/ 167 w 445"/>
                <a:gd name="T19" fmla="*/ 407 h 446"/>
                <a:gd name="T20" fmla="*/ 222 w 445"/>
                <a:gd name="T21" fmla="*/ 415 h 446"/>
                <a:gd name="T22" fmla="*/ 277 w 445"/>
                <a:gd name="T23" fmla="*/ 407 h 446"/>
                <a:gd name="T24" fmla="*/ 330 w 445"/>
                <a:gd name="T25" fmla="*/ 380 h 446"/>
                <a:gd name="T26" fmla="*/ 370 w 445"/>
                <a:gd name="T27" fmla="*/ 344 h 446"/>
                <a:gd name="T28" fmla="*/ 389 w 445"/>
                <a:gd name="T29" fmla="*/ 314 h 446"/>
                <a:gd name="T30" fmla="*/ 410 w 445"/>
                <a:gd name="T31" fmla="*/ 257 h 446"/>
                <a:gd name="T32" fmla="*/ 412 w 445"/>
                <a:gd name="T33" fmla="*/ 201 h 446"/>
                <a:gd name="T34" fmla="*/ 398 w 445"/>
                <a:gd name="T35" fmla="*/ 148 h 446"/>
                <a:gd name="T36" fmla="*/ 378 w 445"/>
                <a:gd name="T37" fmla="*/ 113 h 446"/>
                <a:gd name="T38" fmla="*/ 342 w 445"/>
                <a:gd name="T39" fmla="*/ 73 h 446"/>
                <a:gd name="T40" fmla="*/ 314 w 445"/>
                <a:gd name="T41" fmla="*/ 55 h 446"/>
                <a:gd name="T42" fmla="*/ 259 w 445"/>
                <a:gd name="T43" fmla="*/ 34 h 446"/>
                <a:gd name="T44" fmla="*/ 201 w 445"/>
                <a:gd name="T45" fmla="*/ 0 h 446"/>
                <a:gd name="T46" fmla="*/ 270 w 445"/>
                <a:gd name="T47" fmla="*/ 4 h 446"/>
                <a:gd name="T48" fmla="*/ 327 w 445"/>
                <a:gd name="T49" fmla="*/ 25 h 446"/>
                <a:gd name="T50" fmla="*/ 364 w 445"/>
                <a:gd name="T51" fmla="*/ 51 h 446"/>
                <a:gd name="T52" fmla="*/ 404 w 445"/>
                <a:gd name="T53" fmla="*/ 95 h 446"/>
                <a:gd name="T54" fmla="*/ 427 w 445"/>
                <a:gd name="T55" fmla="*/ 135 h 446"/>
                <a:gd name="T56" fmla="*/ 444 w 445"/>
                <a:gd name="T57" fmla="*/ 201 h 446"/>
                <a:gd name="T58" fmla="*/ 440 w 445"/>
                <a:gd name="T59" fmla="*/ 264 h 446"/>
                <a:gd name="T60" fmla="*/ 427 w 445"/>
                <a:gd name="T61" fmla="*/ 310 h 446"/>
                <a:gd name="T62" fmla="*/ 404 w 445"/>
                <a:gd name="T63" fmla="*/ 349 h 446"/>
                <a:gd name="T64" fmla="*/ 348 w 445"/>
                <a:gd name="T65" fmla="*/ 405 h 446"/>
                <a:gd name="T66" fmla="*/ 308 w 445"/>
                <a:gd name="T67" fmla="*/ 429 h 446"/>
                <a:gd name="T68" fmla="*/ 263 w 445"/>
                <a:gd name="T69" fmla="*/ 442 h 446"/>
                <a:gd name="T70" fmla="*/ 201 w 445"/>
                <a:gd name="T71" fmla="*/ 445 h 446"/>
                <a:gd name="T72" fmla="*/ 154 w 445"/>
                <a:gd name="T73" fmla="*/ 436 h 446"/>
                <a:gd name="T74" fmla="*/ 99 w 445"/>
                <a:gd name="T75" fmla="*/ 409 h 446"/>
                <a:gd name="T76" fmla="*/ 64 w 445"/>
                <a:gd name="T77" fmla="*/ 380 h 446"/>
                <a:gd name="T78" fmla="*/ 36 w 445"/>
                <a:gd name="T79" fmla="*/ 345 h 446"/>
                <a:gd name="T80" fmla="*/ 10 w 445"/>
                <a:gd name="T81" fmla="*/ 290 h 446"/>
                <a:gd name="T82" fmla="*/ 0 w 445"/>
                <a:gd name="T83" fmla="*/ 243 h 446"/>
                <a:gd name="T84" fmla="*/ 10 w 445"/>
                <a:gd name="T85" fmla="*/ 154 h 446"/>
                <a:gd name="T86" fmla="*/ 36 w 445"/>
                <a:gd name="T87" fmla="*/ 100 h 446"/>
                <a:gd name="T88" fmla="*/ 64 w 445"/>
                <a:gd name="T89" fmla="*/ 64 h 446"/>
                <a:gd name="T90" fmla="*/ 99 w 445"/>
                <a:gd name="T91" fmla="*/ 36 h 446"/>
                <a:gd name="T92" fmla="*/ 154 w 445"/>
                <a:gd name="T93" fmla="*/ 9 h 446"/>
                <a:gd name="T94" fmla="*/ 201 w 445"/>
                <a:gd name="T9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 h="446">
                  <a:moveTo>
                    <a:pt x="201" y="31"/>
                  </a:moveTo>
                  <a:lnTo>
                    <a:pt x="187" y="34"/>
                  </a:lnTo>
                  <a:lnTo>
                    <a:pt x="167" y="38"/>
                  </a:lnTo>
                  <a:lnTo>
                    <a:pt x="148" y="45"/>
                  </a:lnTo>
                  <a:lnTo>
                    <a:pt x="130" y="55"/>
                  </a:lnTo>
                  <a:lnTo>
                    <a:pt x="112" y="65"/>
                  </a:lnTo>
                  <a:lnTo>
                    <a:pt x="102" y="73"/>
                  </a:lnTo>
                  <a:lnTo>
                    <a:pt x="87" y="86"/>
                  </a:lnTo>
                  <a:lnTo>
                    <a:pt x="74" y="101"/>
                  </a:lnTo>
                  <a:lnTo>
                    <a:pt x="66" y="113"/>
                  </a:lnTo>
                  <a:lnTo>
                    <a:pt x="66" y="113"/>
                  </a:lnTo>
                  <a:lnTo>
                    <a:pt x="55" y="129"/>
                  </a:lnTo>
                  <a:lnTo>
                    <a:pt x="46" y="148"/>
                  </a:lnTo>
                  <a:lnTo>
                    <a:pt x="39" y="166"/>
                  </a:lnTo>
                  <a:lnTo>
                    <a:pt x="35" y="184"/>
                  </a:lnTo>
                  <a:lnTo>
                    <a:pt x="32" y="201"/>
                  </a:lnTo>
                  <a:lnTo>
                    <a:pt x="32" y="243"/>
                  </a:lnTo>
                  <a:lnTo>
                    <a:pt x="34" y="257"/>
                  </a:lnTo>
                  <a:lnTo>
                    <a:pt x="39" y="277"/>
                  </a:lnTo>
                  <a:lnTo>
                    <a:pt x="46" y="297"/>
                  </a:lnTo>
                  <a:lnTo>
                    <a:pt x="55" y="314"/>
                  </a:lnTo>
                  <a:lnTo>
                    <a:pt x="66" y="332"/>
                  </a:lnTo>
                  <a:lnTo>
                    <a:pt x="66" y="332"/>
                  </a:lnTo>
                  <a:lnTo>
                    <a:pt x="74" y="344"/>
                  </a:lnTo>
                  <a:lnTo>
                    <a:pt x="87" y="358"/>
                  </a:lnTo>
                  <a:lnTo>
                    <a:pt x="102" y="372"/>
                  </a:lnTo>
                  <a:lnTo>
                    <a:pt x="112" y="380"/>
                  </a:lnTo>
                  <a:lnTo>
                    <a:pt x="130" y="390"/>
                  </a:lnTo>
                  <a:lnTo>
                    <a:pt x="148" y="400"/>
                  </a:lnTo>
                  <a:lnTo>
                    <a:pt x="167" y="407"/>
                  </a:lnTo>
                  <a:lnTo>
                    <a:pt x="187" y="411"/>
                  </a:lnTo>
                  <a:lnTo>
                    <a:pt x="201" y="414"/>
                  </a:lnTo>
                  <a:lnTo>
                    <a:pt x="222" y="415"/>
                  </a:lnTo>
                  <a:lnTo>
                    <a:pt x="243" y="414"/>
                  </a:lnTo>
                  <a:lnTo>
                    <a:pt x="259" y="411"/>
                  </a:lnTo>
                  <a:lnTo>
                    <a:pt x="277" y="407"/>
                  </a:lnTo>
                  <a:lnTo>
                    <a:pt x="295" y="400"/>
                  </a:lnTo>
                  <a:lnTo>
                    <a:pt x="314" y="390"/>
                  </a:lnTo>
                  <a:lnTo>
                    <a:pt x="330" y="380"/>
                  </a:lnTo>
                  <a:lnTo>
                    <a:pt x="330" y="380"/>
                  </a:lnTo>
                  <a:lnTo>
                    <a:pt x="342" y="372"/>
                  </a:lnTo>
                  <a:lnTo>
                    <a:pt x="370" y="344"/>
                  </a:lnTo>
                  <a:lnTo>
                    <a:pt x="378" y="332"/>
                  </a:lnTo>
                  <a:lnTo>
                    <a:pt x="378" y="332"/>
                  </a:lnTo>
                  <a:lnTo>
                    <a:pt x="389" y="314"/>
                  </a:lnTo>
                  <a:lnTo>
                    <a:pt x="398" y="297"/>
                  </a:lnTo>
                  <a:lnTo>
                    <a:pt x="405" y="277"/>
                  </a:lnTo>
                  <a:lnTo>
                    <a:pt x="410" y="257"/>
                  </a:lnTo>
                  <a:lnTo>
                    <a:pt x="412" y="243"/>
                  </a:lnTo>
                  <a:lnTo>
                    <a:pt x="413" y="222"/>
                  </a:lnTo>
                  <a:lnTo>
                    <a:pt x="412" y="201"/>
                  </a:lnTo>
                  <a:lnTo>
                    <a:pt x="409" y="184"/>
                  </a:lnTo>
                  <a:lnTo>
                    <a:pt x="405" y="166"/>
                  </a:lnTo>
                  <a:lnTo>
                    <a:pt x="398" y="148"/>
                  </a:lnTo>
                  <a:lnTo>
                    <a:pt x="389" y="129"/>
                  </a:lnTo>
                  <a:lnTo>
                    <a:pt x="378" y="113"/>
                  </a:lnTo>
                  <a:lnTo>
                    <a:pt x="378" y="113"/>
                  </a:lnTo>
                  <a:lnTo>
                    <a:pt x="370" y="101"/>
                  </a:lnTo>
                  <a:lnTo>
                    <a:pt x="356" y="86"/>
                  </a:lnTo>
                  <a:lnTo>
                    <a:pt x="342" y="73"/>
                  </a:lnTo>
                  <a:lnTo>
                    <a:pt x="330" y="65"/>
                  </a:lnTo>
                  <a:lnTo>
                    <a:pt x="330" y="65"/>
                  </a:lnTo>
                  <a:lnTo>
                    <a:pt x="314" y="55"/>
                  </a:lnTo>
                  <a:lnTo>
                    <a:pt x="295" y="45"/>
                  </a:lnTo>
                  <a:lnTo>
                    <a:pt x="277" y="38"/>
                  </a:lnTo>
                  <a:lnTo>
                    <a:pt x="259" y="34"/>
                  </a:lnTo>
                  <a:lnTo>
                    <a:pt x="243" y="31"/>
                  </a:lnTo>
                  <a:lnTo>
                    <a:pt x="201" y="31"/>
                  </a:lnTo>
                  <a:close/>
                  <a:moveTo>
                    <a:pt x="201" y="0"/>
                  </a:moveTo>
                  <a:lnTo>
                    <a:pt x="243" y="0"/>
                  </a:lnTo>
                  <a:lnTo>
                    <a:pt x="263" y="3"/>
                  </a:lnTo>
                  <a:lnTo>
                    <a:pt x="270" y="4"/>
                  </a:lnTo>
                  <a:lnTo>
                    <a:pt x="290" y="9"/>
                  </a:lnTo>
                  <a:lnTo>
                    <a:pt x="308" y="16"/>
                  </a:lnTo>
                  <a:lnTo>
                    <a:pt x="327" y="25"/>
                  </a:lnTo>
                  <a:lnTo>
                    <a:pt x="343" y="36"/>
                  </a:lnTo>
                  <a:lnTo>
                    <a:pt x="348" y="39"/>
                  </a:lnTo>
                  <a:lnTo>
                    <a:pt x="364" y="51"/>
                  </a:lnTo>
                  <a:lnTo>
                    <a:pt x="378" y="64"/>
                  </a:lnTo>
                  <a:lnTo>
                    <a:pt x="392" y="79"/>
                  </a:lnTo>
                  <a:lnTo>
                    <a:pt x="404" y="95"/>
                  </a:lnTo>
                  <a:lnTo>
                    <a:pt x="407" y="100"/>
                  </a:lnTo>
                  <a:lnTo>
                    <a:pt x="418" y="116"/>
                  </a:lnTo>
                  <a:lnTo>
                    <a:pt x="427" y="135"/>
                  </a:lnTo>
                  <a:lnTo>
                    <a:pt x="434" y="154"/>
                  </a:lnTo>
                  <a:lnTo>
                    <a:pt x="439" y="173"/>
                  </a:lnTo>
                  <a:lnTo>
                    <a:pt x="444" y="201"/>
                  </a:lnTo>
                  <a:lnTo>
                    <a:pt x="445" y="222"/>
                  </a:lnTo>
                  <a:lnTo>
                    <a:pt x="444" y="243"/>
                  </a:lnTo>
                  <a:lnTo>
                    <a:pt x="440" y="264"/>
                  </a:lnTo>
                  <a:lnTo>
                    <a:pt x="439" y="270"/>
                  </a:lnTo>
                  <a:lnTo>
                    <a:pt x="434" y="290"/>
                  </a:lnTo>
                  <a:lnTo>
                    <a:pt x="427" y="310"/>
                  </a:lnTo>
                  <a:lnTo>
                    <a:pt x="418" y="327"/>
                  </a:lnTo>
                  <a:lnTo>
                    <a:pt x="407" y="345"/>
                  </a:lnTo>
                  <a:lnTo>
                    <a:pt x="404" y="349"/>
                  </a:lnTo>
                  <a:lnTo>
                    <a:pt x="392" y="366"/>
                  </a:lnTo>
                  <a:lnTo>
                    <a:pt x="364" y="394"/>
                  </a:lnTo>
                  <a:lnTo>
                    <a:pt x="348" y="405"/>
                  </a:lnTo>
                  <a:lnTo>
                    <a:pt x="343" y="409"/>
                  </a:lnTo>
                  <a:lnTo>
                    <a:pt x="327" y="419"/>
                  </a:lnTo>
                  <a:lnTo>
                    <a:pt x="308" y="429"/>
                  </a:lnTo>
                  <a:lnTo>
                    <a:pt x="290" y="436"/>
                  </a:lnTo>
                  <a:lnTo>
                    <a:pt x="270" y="440"/>
                  </a:lnTo>
                  <a:lnTo>
                    <a:pt x="263" y="442"/>
                  </a:lnTo>
                  <a:lnTo>
                    <a:pt x="243" y="445"/>
                  </a:lnTo>
                  <a:lnTo>
                    <a:pt x="222" y="446"/>
                  </a:lnTo>
                  <a:lnTo>
                    <a:pt x="201" y="445"/>
                  </a:lnTo>
                  <a:lnTo>
                    <a:pt x="180" y="442"/>
                  </a:lnTo>
                  <a:lnTo>
                    <a:pt x="174" y="440"/>
                  </a:lnTo>
                  <a:lnTo>
                    <a:pt x="154" y="436"/>
                  </a:lnTo>
                  <a:lnTo>
                    <a:pt x="136" y="429"/>
                  </a:lnTo>
                  <a:lnTo>
                    <a:pt x="117" y="419"/>
                  </a:lnTo>
                  <a:lnTo>
                    <a:pt x="99" y="409"/>
                  </a:lnTo>
                  <a:lnTo>
                    <a:pt x="95" y="405"/>
                  </a:lnTo>
                  <a:lnTo>
                    <a:pt x="80" y="394"/>
                  </a:lnTo>
                  <a:lnTo>
                    <a:pt x="64" y="380"/>
                  </a:lnTo>
                  <a:lnTo>
                    <a:pt x="52" y="366"/>
                  </a:lnTo>
                  <a:lnTo>
                    <a:pt x="40" y="349"/>
                  </a:lnTo>
                  <a:lnTo>
                    <a:pt x="36" y="345"/>
                  </a:lnTo>
                  <a:lnTo>
                    <a:pt x="26" y="327"/>
                  </a:lnTo>
                  <a:lnTo>
                    <a:pt x="17" y="310"/>
                  </a:lnTo>
                  <a:lnTo>
                    <a:pt x="10" y="290"/>
                  </a:lnTo>
                  <a:lnTo>
                    <a:pt x="5" y="270"/>
                  </a:lnTo>
                  <a:lnTo>
                    <a:pt x="4" y="264"/>
                  </a:lnTo>
                  <a:lnTo>
                    <a:pt x="0" y="243"/>
                  </a:lnTo>
                  <a:lnTo>
                    <a:pt x="0" y="201"/>
                  </a:lnTo>
                  <a:lnTo>
                    <a:pt x="5" y="173"/>
                  </a:lnTo>
                  <a:lnTo>
                    <a:pt x="10" y="154"/>
                  </a:lnTo>
                  <a:lnTo>
                    <a:pt x="17" y="135"/>
                  </a:lnTo>
                  <a:lnTo>
                    <a:pt x="26" y="116"/>
                  </a:lnTo>
                  <a:lnTo>
                    <a:pt x="36" y="100"/>
                  </a:lnTo>
                  <a:lnTo>
                    <a:pt x="40" y="95"/>
                  </a:lnTo>
                  <a:lnTo>
                    <a:pt x="52" y="79"/>
                  </a:lnTo>
                  <a:lnTo>
                    <a:pt x="64" y="64"/>
                  </a:lnTo>
                  <a:lnTo>
                    <a:pt x="80" y="51"/>
                  </a:lnTo>
                  <a:lnTo>
                    <a:pt x="95" y="39"/>
                  </a:lnTo>
                  <a:lnTo>
                    <a:pt x="99" y="36"/>
                  </a:lnTo>
                  <a:lnTo>
                    <a:pt x="117" y="25"/>
                  </a:lnTo>
                  <a:lnTo>
                    <a:pt x="136" y="16"/>
                  </a:lnTo>
                  <a:lnTo>
                    <a:pt x="154" y="9"/>
                  </a:lnTo>
                  <a:lnTo>
                    <a:pt x="174" y="4"/>
                  </a:lnTo>
                  <a:lnTo>
                    <a:pt x="180" y="3"/>
                  </a:lnTo>
                  <a:lnTo>
                    <a:pt x="201"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2" name="Freeform 542"/>
            <p:cNvSpPr>
              <a:spLocks/>
            </p:cNvSpPr>
            <p:nvPr/>
          </p:nvSpPr>
          <p:spPr bwMode="auto">
            <a:xfrm>
              <a:off x="337" y="2266"/>
              <a:ext cx="322" cy="406"/>
            </a:xfrm>
            <a:custGeom>
              <a:avLst/>
              <a:gdLst>
                <a:gd name="T0" fmla="*/ 582 w 644"/>
                <a:gd name="T1" fmla="*/ 1 h 811"/>
                <a:gd name="T2" fmla="*/ 609 w 644"/>
                <a:gd name="T3" fmla="*/ 13 h 811"/>
                <a:gd name="T4" fmla="*/ 633 w 644"/>
                <a:gd name="T5" fmla="*/ 44 h 811"/>
                <a:gd name="T6" fmla="*/ 644 w 644"/>
                <a:gd name="T7" fmla="*/ 90 h 811"/>
                <a:gd name="T8" fmla="*/ 637 w 644"/>
                <a:gd name="T9" fmla="*/ 142 h 811"/>
                <a:gd name="T10" fmla="*/ 627 w 644"/>
                <a:gd name="T11" fmla="*/ 168 h 811"/>
                <a:gd name="T12" fmla="*/ 626 w 644"/>
                <a:gd name="T13" fmla="*/ 170 h 811"/>
                <a:gd name="T14" fmla="*/ 623 w 644"/>
                <a:gd name="T15" fmla="*/ 178 h 811"/>
                <a:gd name="T16" fmla="*/ 614 w 644"/>
                <a:gd name="T17" fmla="*/ 197 h 811"/>
                <a:gd name="T18" fmla="*/ 600 w 644"/>
                <a:gd name="T19" fmla="*/ 228 h 811"/>
                <a:gd name="T20" fmla="*/ 578 w 644"/>
                <a:gd name="T21" fmla="*/ 278 h 811"/>
                <a:gd name="T22" fmla="*/ 563 w 644"/>
                <a:gd name="T23" fmla="*/ 311 h 811"/>
                <a:gd name="T24" fmla="*/ 563 w 644"/>
                <a:gd name="T25" fmla="*/ 312 h 811"/>
                <a:gd name="T26" fmla="*/ 561 w 644"/>
                <a:gd name="T27" fmla="*/ 318 h 811"/>
                <a:gd name="T28" fmla="*/ 555 w 644"/>
                <a:gd name="T29" fmla="*/ 330 h 811"/>
                <a:gd name="T30" fmla="*/ 546 w 644"/>
                <a:gd name="T31" fmla="*/ 351 h 811"/>
                <a:gd name="T32" fmla="*/ 530 w 644"/>
                <a:gd name="T33" fmla="*/ 384 h 811"/>
                <a:gd name="T34" fmla="*/ 509 w 644"/>
                <a:gd name="T35" fmla="*/ 431 h 811"/>
                <a:gd name="T36" fmla="*/ 481 w 644"/>
                <a:gd name="T37" fmla="*/ 496 h 811"/>
                <a:gd name="T38" fmla="*/ 443 w 644"/>
                <a:gd name="T39" fmla="*/ 580 h 811"/>
                <a:gd name="T40" fmla="*/ 400 w 644"/>
                <a:gd name="T41" fmla="*/ 671 h 811"/>
                <a:gd name="T42" fmla="*/ 350 w 644"/>
                <a:gd name="T43" fmla="*/ 739 h 811"/>
                <a:gd name="T44" fmla="*/ 289 w 644"/>
                <a:gd name="T45" fmla="*/ 784 h 811"/>
                <a:gd name="T46" fmla="*/ 224 w 644"/>
                <a:gd name="T47" fmla="*/ 808 h 811"/>
                <a:gd name="T48" fmla="*/ 153 w 644"/>
                <a:gd name="T49" fmla="*/ 808 h 811"/>
                <a:gd name="T50" fmla="*/ 81 w 644"/>
                <a:gd name="T51" fmla="*/ 776 h 811"/>
                <a:gd name="T52" fmla="*/ 34 w 644"/>
                <a:gd name="T53" fmla="*/ 730 h 811"/>
                <a:gd name="T54" fmla="*/ 7 w 644"/>
                <a:gd name="T55" fmla="*/ 672 h 811"/>
                <a:gd name="T56" fmla="*/ 0 w 644"/>
                <a:gd name="T57" fmla="*/ 607 h 811"/>
                <a:gd name="T58" fmla="*/ 13 w 644"/>
                <a:gd name="T59" fmla="*/ 540 h 811"/>
                <a:gd name="T60" fmla="*/ 45 w 644"/>
                <a:gd name="T61" fmla="*/ 471 h 811"/>
                <a:gd name="T62" fmla="*/ 98 w 644"/>
                <a:gd name="T63" fmla="*/ 407 h 811"/>
                <a:gd name="T64" fmla="*/ 98 w 644"/>
                <a:gd name="T65" fmla="*/ 405 h 811"/>
                <a:gd name="T66" fmla="*/ 100 w 644"/>
                <a:gd name="T67" fmla="*/ 403 h 811"/>
                <a:gd name="T68" fmla="*/ 107 w 644"/>
                <a:gd name="T69" fmla="*/ 396 h 811"/>
                <a:gd name="T70" fmla="*/ 121 w 644"/>
                <a:gd name="T71" fmla="*/ 383 h 811"/>
                <a:gd name="T72" fmla="*/ 143 w 644"/>
                <a:gd name="T73" fmla="*/ 361 h 811"/>
                <a:gd name="T74" fmla="*/ 176 w 644"/>
                <a:gd name="T75" fmla="*/ 329 h 811"/>
                <a:gd name="T76" fmla="*/ 223 w 644"/>
                <a:gd name="T77" fmla="*/ 283 h 811"/>
                <a:gd name="T78" fmla="*/ 284 w 644"/>
                <a:gd name="T79" fmla="*/ 222 h 811"/>
                <a:gd name="T80" fmla="*/ 322 w 644"/>
                <a:gd name="T81" fmla="*/ 185 h 811"/>
                <a:gd name="T82" fmla="*/ 323 w 644"/>
                <a:gd name="T83" fmla="*/ 184 h 811"/>
                <a:gd name="T84" fmla="*/ 328 w 644"/>
                <a:gd name="T85" fmla="*/ 179 h 811"/>
                <a:gd name="T86" fmla="*/ 338 w 644"/>
                <a:gd name="T87" fmla="*/ 168 h 811"/>
                <a:gd name="T88" fmla="*/ 358 w 644"/>
                <a:gd name="T89" fmla="*/ 149 h 811"/>
                <a:gd name="T90" fmla="*/ 387 w 644"/>
                <a:gd name="T91" fmla="*/ 120 h 811"/>
                <a:gd name="T92" fmla="*/ 430 w 644"/>
                <a:gd name="T93" fmla="*/ 77 h 811"/>
                <a:gd name="T94" fmla="*/ 483 w 644"/>
                <a:gd name="T95" fmla="*/ 28 h 811"/>
                <a:gd name="T96" fmla="*/ 539 w 644"/>
                <a:gd name="T97" fmla="*/ 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811">
                  <a:moveTo>
                    <a:pt x="565" y="0"/>
                  </a:moveTo>
                  <a:lnTo>
                    <a:pt x="582" y="1"/>
                  </a:lnTo>
                  <a:lnTo>
                    <a:pt x="597" y="6"/>
                  </a:lnTo>
                  <a:lnTo>
                    <a:pt x="609" y="13"/>
                  </a:lnTo>
                  <a:lnTo>
                    <a:pt x="623" y="25"/>
                  </a:lnTo>
                  <a:lnTo>
                    <a:pt x="633" y="44"/>
                  </a:lnTo>
                  <a:lnTo>
                    <a:pt x="640" y="65"/>
                  </a:lnTo>
                  <a:lnTo>
                    <a:pt x="644" y="90"/>
                  </a:lnTo>
                  <a:lnTo>
                    <a:pt x="642" y="115"/>
                  </a:lnTo>
                  <a:lnTo>
                    <a:pt x="637" y="142"/>
                  </a:lnTo>
                  <a:lnTo>
                    <a:pt x="627" y="168"/>
                  </a:lnTo>
                  <a:lnTo>
                    <a:pt x="627" y="168"/>
                  </a:lnTo>
                  <a:lnTo>
                    <a:pt x="627" y="169"/>
                  </a:lnTo>
                  <a:lnTo>
                    <a:pt x="626" y="170"/>
                  </a:lnTo>
                  <a:lnTo>
                    <a:pt x="625" y="173"/>
                  </a:lnTo>
                  <a:lnTo>
                    <a:pt x="623" y="178"/>
                  </a:lnTo>
                  <a:lnTo>
                    <a:pt x="619" y="186"/>
                  </a:lnTo>
                  <a:lnTo>
                    <a:pt x="614" y="197"/>
                  </a:lnTo>
                  <a:lnTo>
                    <a:pt x="609" y="211"/>
                  </a:lnTo>
                  <a:lnTo>
                    <a:pt x="600" y="228"/>
                  </a:lnTo>
                  <a:lnTo>
                    <a:pt x="590" y="250"/>
                  </a:lnTo>
                  <a:lnTo>
                    <a:pt x="578" y="278"/>
                  </a:lnTo>
                  <a:lnTo>
                    <a:pt x="563" y="311"/>
                  </a:lnTo>
                  <a:lnTo>
                    <a:pt x="563" y="311"/>
                  </a:lnTo>
                  <a:lnTo>
                    <a:pt x="563" y="311"/>
                  </a:lnTo>
                  <a:lnTo>
                    <a:pt x="563" y="312"/>
                  </a:lnTo>
                  <a:lnTo>
                    <a:pt x="562" y="315"/>
                  </a:lnTo>
                  <a:lnTo>
                    <a:pt x="561" y="318"/>
                  </a:lnTo>
                  <a:lnTo>
                    <a:pt x="558" y="323"/>
                  </a:lnTo>
                  <a:lnTo>
                    <a:pt x="555" y="330"/>
                  </a:lnTo>
                  <a:lnTo>
                    <a:pt x="551" y="339"/>
                  </a:lnTo>
                  <a:lnTo>
                    <a:pt x="546" y="351"/>
                  </a:lnTo>
                  <a:lnTo>
                    <a:pt x="539" y="366"/>
                  </a:lnTo>
                  <a:lnTo>
                    <a:pt x="530" y="384"/>
                  </a:lnTo>
                  <a:lnTo>
                    <a:pt x="521" y="405"/>
                  </a:lnTo>
                  <a:lnTo>
                    <a:pt x="509" y="431"/>
                  </a:lnTo>
                  <a:lnTo>
                    <a:pt x="497" y="461"/>
                  </a:lnTo>
                  <a:lnTo>
                    <a:pt x="481" y="496"/>
                  </a:lnTo>
                  <a:lnTo>
                    <a:pt x="463" y="536"/>
                  </a:lnTo>
                  <a:lnTo>
                    <a:pt x="443" y="580"/>
                  </a:lnTo>
                  <a:lnTo>
                    <a:pt x="421" y="630"/>
                  </a:lnTo>
                  <a:lnTo>
                    <a:pt x="400" y="671"/>
                  </a:lnTo>
                  <a:lnTo>
                    <a:pt x="377" y="707"/>
                  </a:lnTo>
                  <a:lnTo>
                    <a:pt x="350" y="739"/>
                  </a:lnTo>
                  <a:lnTo>
                    <a:pt x="321" y="765"/>
                  </a:lnTo>
                  <a:lnTo>
                    <a:pt x="289" y="784"/>
                  </a:lnTo>
                  <a:lnTo>
                    <a:pt x="256" y="800"/>
                  </a:lnTo>
                  <a:lnTo>
                    <a:pt x="224" y="808"/>
                  </a:lnTo>
                  <a:lnTo>
                    <a:pt x="190" y="811"/>
                  </a:lnTo>
                  <a:lnTo>
                    <a:pt x="153" y="808"/>
                  </a:lnTo>
                  <a:lnTo>
                    <a:pt x="116" y="796"/>
                  </a:lnTo>
                  <a:lnTo>
                    <a:pt x="81" y="776"/>
                  </a:lnTo>
                  <a:lnTo>
                    <a:pt x="55" y="755"/>
                  </a:lnTo>
                  <a:lnTo>
                    <a:pt x="34" y="730"/>
                  </a:lnTo>
                  <a:lnTo>
                    <a:pt x="17" y="703"/>
                  </a:lnTo>
                  <a:lnTo>
                    <a:pt x="7" y="672"/>
                  </a:lnTo>
                  <a:lnTo>
                    <a:pt x="1" y="641"/>
                  </a:lnTo>
                  <a:lnTo>
                    <a:pt x="0" y="607"/>
                  </a:lnTo>
                  <a:lnTo>
                    <a:pt x="3" y="573"/>
                  </a:lnTo>
                  <a:lnTo>
                    <a:pt x="13" y="540"/>
                  </a:lnTo>
                  <a:lnTo>
                    <a:pt x="27" y="505"/>
                  </a:lnTo>
                  <a:lnTo>
                    <a:pt x="45" y="471"/>
                  </a:lnTo>
                  <a:lnTo>
                    <a:pt x="69" y="438"/>
                  </a:lnTo>
                  <a:lnTo>
                    <a:pt x="98" y="407"/>
                  </a:lnTo>
                  <a:lnTo>
                    <a:pt x="98" y="407"/>
                  </a:lnTo>
                  <a:lnTo>
                    <a:pt x="98" y="405"/>
                  </a:lnTo>
                  <a:lnTo>
                    <a:pt x="99" y="405"/>
                  </a:lnTo>
                  <a:lnTo>
                    <a:pt x="100" y="403"/>
                  </a:lnTo>
                  <a:lnTo>
                    <a:pt x="104" y="401"/>
                  </a:lnTo>
                  <a:lnTo>
                    <a:pt x="107" y="396"/>
                  </a:lnTo>
                  <a:lnTo>
                    <a:pt x="113" y="390"/>
                  </a:lnTo>
                  <a:lnTo>
                    <a:pt x="121" y="383"/>
                  </a:lnTo>
                  <a:lnTo>
                    <a:pt x="130" y="373"/>
                  </a:lnTo>
                  <a:lnTo>
                    <a:pt x="143" y="361"/>
                  </a:lnTo>
                  <a:lnTo>
                    <a:pt x="158" y="346"/>
                  </a:lnTo>
                  <a:lnTo>
                    <a:pt x="176" y="329"/>
                  </a:lnTo>
                  <a:lnTo>
                    <a:pt x="197" y="308"/>
                  </a:lnTo>
                  <a:lnTo>
                    <a:pt x="223" y="283"/>
                  </a:lnTo>
                  <a:lnTo>
                    <a:pt x="251" y="254"/>
                  </a:lnTo>
                  <a:lnTo>
                    <a:pt x="284" y="222"/>
                  </a:lnTo>
                  <a:lnTo>
                    <a:pt x="322" y="185"/>
                  </a:lnTo>
                  <a:lnTo>
                    <a:pt x="322" y="185"/>
                  </a:lnTo>
                  <a:lnTo>
                    <a:pt x="322" y="185"/>
                  </a:lnTo>
                  <a:lnTo>
                    <a:pt x="323" y="184"/>
                  </a:lnTo>
                  <a:lnTo>
                    <a:pt x="324" y="182"/>
                  </a:lnTo>
                  <a:lnTo>
                    <a:pt x="328" y="179"/>
                  </a:lnTo>
                  <a:lnTo>
                    <a:pt x="332" y="175"/>
                  </a:lnTo>
                  <a:lnTo>
                    <a:pt x="338" y="168"/>
                  </a:lnTo>
                  <a:lnTo>
                    <a:pt x="346" y="159"/>
                  </a:lnTo>
                  <a:lnTo>
                    <a:pt x="358" y="149"/>
                  </a:lnTo>
                  <a:lnTo>
                    <a:pt x="371" y="136"/>
                  </a:lnTo>
                  <a:lnTo>
                    <a:pt x="387" y="120"/>
                  </a:lnTo>
                  <a:lnTo>
                    <a:pt x="407" y="100"/>
                  </a:lnTo>
                  <a:lnTo>
                    <a:pt x="430" y="77"/>
                  </a:lnTo>
                  <a:lnTo>
                    <a:pt x="458" y="50"/>
                  </a:lnTo>
                  <a:lnTo>
                    <a:pt x="483" y="28"/>
                  </a:lnTo>
                  <a:lnTo>
                    <a:pt x="511" y="13"/>
                  </a:lnTo>
                  <a:lnTo>
                    <a:pt x="539" y="3"/>
                  </a:lnTo>
                  <a:lnTo>
                    <a:pt x="565"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3" name="Freeform 543"/>
            <p:cNvSpPr>
              <a:spLocks noEditPoints="1"/>
            </p:cNvSpPr>
            <p:nvPr/>
          </p:nvSpPr>
          <p:spPr bwMode="auto">
            <a:xfrm>
              <a:off x="329" y="2259"/>
              <a:ext cx="338" cy="421"/>
            </a:xfrm>
            <a:custGeom>
              <a:avLst/>
              <a:gdLst>
                <a:gd name="T0" fmla="*/ 533 w 676"/>
                <a:gd name="T1" fmla="*/ 43 h 843"/>
                <a:gd name="T2" fmla="*/ 487 w 676"/>
                <a:gd name="T3" fmla="*/ 77 h 843"/>
                <a:gd name="T4" fmla="*/ 408 w 676"/>
                <a:gd name="T5" fmla="*/ 155 h 843"/>
                <a:gd name="T6" fmla="*/ 350 w 676"/>
                <a:gd name="T7" fmla="*/ 212 h 843"/>
                <a:gd name="T8" fmla="*/ 276 w 676"/>
                <a:gd name="T9" fmla="*/ 284 h 843"/>
                <a:gd name="T10" fmla="*/ 180 w 676"/>
                <a:gd name="T11" fmla="*/ 379 h 843"/>
                <a:gd name="T12" fmla="*/ 130 w 676"/>
                <a:gd name="T13" fmla="*/ 430 h 843"/>
                <a:gd name="T14" fmla="*/ 104 w 676"/>
                <a:gd name="T15" fmla="*/ 457 h 843"/>
                <a:gd name="T16" fmla="*/ 47 w 676"/>
                <a:gd name="T17" fmla="*/ 552 h 843"/>
                <a:gd name="T18" fmla="*/ 33 w 676"/>
                <a:gd name="T19" fmla="*/ 648 h 843"/>
                <a:gd name="T20" fmla="*/ 61 w 676"/>
                <a:gd name="T21" fmla="*/ 732 h 843"/>
                <a:gd name="T22" fmla="*/ 108 w 676"/>
                <a:gd name="T23" fmla="*/ 778 h 843"/>
                <a:gd name="T24" fmla="*/ 181 w 676"/>
                <a:gd name="T25" fmla="*/ 809 h 843"/>
                <a:gd name="T26" fmla="*/ 251 w 676"/>
                <a:gd name="T27" fmla="*/ 805 h 843"/>
                <a:gd name="T28" fmla="*/ 315 w 676"/>
                <a:gd name="T29" fmla="*/ 775 h 843"/>
                <a:gd name="T30" fmla="*/ 369 w 676"/>
                <a:gd name="T31" fmla="*/ 727 h 843"/>
                <a:gd name="T32" fmla="*/ 403 w 676"/>
                <a:gd name="T33" fmla="*/ 680 h 843"/>
                <a:gd name="T34" fmla="*/ 448 w 676"/>
                <a:gd name="T35" fmla="*/ 583 h 843"/>
                <a:gd name="T36" fmla="*/ 489 w 676"/>
                <a:gd name="T37" fmla="*/ 490 h 843"/>
                <a:gd name="T38" fmla="*/ 519 w 676"/>
                <a:gd name="T39" fmla="*/ 424 h 843"/>
                <a:gd name="T40" fmla="*/ 547 w 676"/>
                <a:gd name="T41" fmla="*/ 360 h 843"/>
                <a:gd name="T42" fmla="*/ 565 w 676"/>
                <a:gd name="T43" fmla="*/ 320 h 843"/>
                <a:gd name="T44" fmla="*/ 595 w 676"/>
                <a:gd name="T45" fmla="*/ 254 h 843"/>
                <a:gd name="T46" fmla="*/ 619 w 676"/>
                <a:gd name="T47" fmla="*/ 201 h 843"/>
                <a:gd name="T48" fmla="*/ 628 w 676"/>
                <a:gd name="T49" fmla="*/ 180 h 843"/>
                <a:gd name="T50" fmla="*/ 630 w 676"/>
                <a:gd name="T51" fmla="*/ 176 h 843"/>
                <a:gd name="T52" fmla="*/ 643 w 676"/>
                <a:gd name="T53" fmla="*/ 92 h 843"/>
                <a:gd name="T54" fmla="*/ 626 w 676"/>
                <a:gd name="T55" fmla="*/ 49 h 843"/>
                <a:gd name="T56" fmla="*/ 600 w 676"/>
                <a:gd name="T57" fmla="*/ 32 h 843"/>
                <a:gd name="T58" fmla="*/ 594 w 676"/>
                <a:gd name="T59" fmla="*/ 0 h 843"/>
                <a:gd name="T60" fmla="*/ 628 w 676"/>
                <a:gd name="T61" fmla="*/ 10 h 843"/>
                <a:gd name="T62" fmla="*/ 652 w 676"/>
                <a:gd name="T63" fmla="*/ 32 h 843"/>
                <a:gd name="T64" fmla="*/ 675 w 676"/>
                <a:gd name="T65" fmla="*/ 92 h 843"/>
                <a:gd name="T66" fmla="*/ 668 w 676"/>
                <a:gd name="T67" fmla="*/ 166 h 843"/>
                <a:gd name="T68" fmla="*/ 656 w 676"/>
                <a:gd name="T69" fmla="*/ 197 h 843"/>
                <a:gd name="T70" fmla="*/ 643 w 676"/>
                <a:gd name="T71" fmla="*/ 225 h 843"/>
                <a:gd name="T72" fmla="*/ 616 w 676"/>
                <a:gd name="T73" fmla="*/ 285 h 843"/>
                <a:gd name="T74" fmla="*/ 593 w 676"/>
                <a:gd name="T75" fmla="*/ 338 h 843"/>
                <a:gd name="T76" fmla="*/ 560 w 676"/>
                <a:gd name="T77" fmla="*/ 410 h 843"/>
                <a:gd name="T78" fmla="*/ 535 w 676"/>
                <a:gd name="T79" fmla="*/ 467 h 843"/>
                <a:gd name="T80" fmla="*/ 500 w 676"/>
                <a:gd name="T81" fmla="*/ 546 h 843"/>
                <a:gd name="T82" fmla="*/ 452 w 676"/>
                <a:gd name="T83" fmla="*/ 652 h 843"/>
                <a:gd name="T84" fmla="*/ 420 w 676"/>
                <a:gd name="T85" fmla="*/ 712 h 843"/>
                <a:gd name="T86" fmla="*/ 377 w 676"/>
                <a:gd name="T87" fmla="*/ 764 h 843"/>
                <a:gd name="T88" fmla="*/ 328 w 676"/>
                <a:gd name="T89" fmla="*/ 804 h 843"/>
                <a:gd name="T90" fmla="*/ 241 w 676"/>
                <a:gd name="T91" fmla="*/ 839 h 843"/>
                <a:gd name="T92" fmla="*/ 172 w 676"/>
                <a:gd name="T93" fmla="*/ 839 h 843"/>
                <a:gd name="T94" fmla="*/ 90 w 676"/>
                <a:gd name="T95" fmla="*/ 804 h 843"/>
                <a:gd name="T96" fmla="*/ 32 w 676"/>
                <a:gd name="T97" fmla="*/ 745 h 843"/>
                <a:gd name="T98" fmla="*/ 4 w 676"/>
                <a:gd name="T99" fmla="*/ 672 h 843"/>
                <a:gd name="T100" fmla="*/ 4 w 676"/>
                <a:gd name="T101" fmla="*/ 591 h 843"/>
                <a:gd name="T102" fmla="*/ 42 w 676"/>
                <a:gd name="T103" fmla="*/ 488 h 843"/>
                <a:gd name="T104" fmla="*/ 104 w 676"/>
                <a:gd name="T105" fmla="*/ 411 h 843"/>
                <a:gd name="T106" fmla="*/ 110 w 676"/>
                <a:gd name="T107" fmla="*/ 404 h 843"/>
                <a:gd name="T108" fmla="*/ 177 w 676"/>
                <a:gd name="T109" fmla="*/ 339 h 843"/>
                <a:gd name="T110" fmla="*/ 270 w 676"/>
                <a:gd name="T111" fmla="*/ 246 h 843"/>
                <a:gd name="T112" fmla="*/ 328 w 676"/>
                <a:gd name="T113" fmla="*/ 188 h 843"/>
                <a:gd name="T114" fmla="*/ 401 w 676"/>
                <a:gd name="T115" fmla="*/ 116 h 843"/>
                <a:gd name="T116" fmla="*/ 476 w 676"/>
                <a:gd name="T117" fmla="*/ 43 h 843"/>
                <a:gd name="T118" fmla="*/ 521 w 676"/>
                <a:gd name="T119" fmla="*/ 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6" h="843">
                  <a:moveTo>
                    <a:pt x="570" y="31"/>
                  </a:moveTo>
                  <a:lnTo>
                    <a:pt x="560" y="32"/>
                  </a:lnTo>
                  <a:lnTo>
                    <a:pt x="547" y="37"/>
                  </a:lnTo>
                  <a:lnTo>
                    <a:pt x="533" y="43"/>
                  </a:lnTo>
                  <a:lnTo>
                    <a:pt x="521" y="50"/>
                  </a:lnTo>
                  <a:lnTo>
                    <a:pt x="508" y="57"/>
                  </a:lnTo>
                  <a:lnTo>
                    <a:pt x="498" y="65"/>
                  </a:lnTo>
                  <a:lnTo>
                    <a:pt x="487" y="77"/>
                  </a:lnTo>
                  <a:lnTo>
                    <a:pt x="462" y="100"/>
                  </a:lnTo>
                  <a:lnTo>
                    <a:pt x="441" y="121"/>
                  </a:lnTo>
                  <a:lnTo>
                    <a:pt x="423" y="138"/>
                  </a:lnTo>
                  <a:lnTo>
                    <a:pt x="408" y="155"/>
                  </a:lnTo>
                  <a:lnTo>
                    <a:pt x="395" y="168"/>
                  </a:lnTo>
                  <a:lnTo>
                    <a:pt x="383" y="178"/>
                  </a:lnTo>
                  <a:lnTo>
                    <a:pt x="350" y="211"/>
                  </a:lnTo>
                  <a:lnTo>
                    <a:pt x="350" y="212"/>
                  </a:lnTo>
                  <a:lnTo>
                    <a:pt x="329" y="232"/>
                  </a:lnTo>
                  <a:lnTo>
                    <a:pt x="311" y="250"/>
                  </a:lnTo>
                  <a:lnTo>
                    <a:pt x="292" y="268"/>
                  </a:lnTo>
                  <a:lnTo>
                    <a:pt x="276" y="284"/>
                  </a:lnTo>
                  <a:lnTo>
                    <a:pt x="247" y="314"/>
                  </a:lnTo>
                  <a:lnTo>
                    <a:pt x="221" y="339"/>
                  </a:lnTo>
                  <a:lnTo>
                    <a:pt x="199" y="361"/>
                  </a:lnTo>
                  <a:lnTo>
                    <a:pt x="180" y="379"/>
                  </a:lnTo>
                  <a:lnTo>
                    <a:pt x="166" y="394"/>
                  </a:lnTo>
                  <a:lnTo>
                    <a:pt x="138" y="422"/>
                  </a:lnTo>
                  <a:lnTo>
                    <a:pt x="132" y="426"/>
                  </a:lnTo>
                  <a:lnTo>
                    <a:pt x="130" y="430"/>
                  </a:lnTo>
                  <a:lnTo>
                    <a:pt x="128" y="431"/>
                  </a:lnTo>
                  <a:lnTo>
                    <a:pt x="126" y="432"/>
                  </a:lnTo>
                  <a:lnTo>
                    <a:pt x="126" y="433"/>
                  </a:lnTo>
                  <a:lnTo>
                    <a:pt x="104" y="457"/>
                  </a:lnTo>
                  <a:lnTo>
                    <a:pt x="87" y="479"/>
                  </a:lnTo>
                  <a:lnTo>
                    <a:pt x="72" y="501"/>
                  </a:lnTo>
                  <a:lnTo>
                    <a:pt x="58" y="527"/>
                  </a:lnTo>
                  <a:lnTo>
                    <a:pt x="47" y="552"/>
                  </a:lnTo>
                  <a:lnTo>
                    <a:pt x="39" y="578"/>
                  </a:lnTo>
                  <a:lnTo>
                    <a:pt x="34" y="599"/>
                  </a:lnTo>
                  <a:lnTo>
                    <a:pt x="32" y="622"/>
                  </a:lnTo>
                  <a:lnTo>
                    <a:pt x="33" y="648"/>
                  </a:lnTo>
                  <a:lnTo>
                    <a:pt x="35" y="669"/>
                  </a:lnTo>
                  <a:lnTo>
                    <a:pt x="40" y="689"/>
                  </a:lnTo>
                  <a:lnTo>
                    <a:pt x="49" y="711"/>
                  </a:lnTo>
                  <a:lnTo>
                    <a:pt x="61" y="732"/>
                  </a:lnTo>
                  <a:lnTo>
                    <a:pt x="61" y="732"/>
                  </a:lnTo>
                  <a:lnTo>
                    <a:pt x="72" y="747"/>
                  </a:lnTo>
                  <a:lnTo>
                    <a:pt x="89" y="764"/>
                  </a:lnTo>
                  <a:lnTo>
                    <a:pt x="108" y="778"/>
                  </a:lnTo>
                  <a:lnTo>
                    <a:pt x="131" y="792"/>
                  </a:lnTo>
                  <a:lnTo>
                    <a:pt x="131" y="792"/>
                  </a:lnTo>
                  <a:lnTo>
                    <a:pt x="158" y="803"/>
                  </a:lnTo>
                  <a:lnTo>
                    <a:pt x="181" y="809"/>
                  </a:lnTo>
                  <a:lnTo>
                    <a:pt x="207" y="811"/>
                  </a:lnTo>
                  <a:lnTo>
                    <a:pt x="223" y="810"/>
                  </a:lnTo>
                  <a:lnTo>
                    <a:pt x="237" y="808"/>
                  </a:lnTo>
                  <a:lnTo>
                    <a:pt x="251" y="805"/>
                  </a:lnTo>
                  <a:lnTo>
                    <a:pt x="284" y="794"/>
                  </a:lnTo>
                  <a:lnTo>
                    <a:pt x="300" y="785"/>
                  </a:lnTo>
                  <a:lnTo>
                    <a:pt x="315" y="775"/>
                  </a:lnTo>
                  <a:lnTo>
                    <a:pt x="315" y="775"/>
                  </a:lnTo>
                  <a:lnTo>
                    <a:pt x="326" y="768"/>
                  </a:lnTo>
                  <a:lnTo>
                    <a:pt x="341" y="756"/>
                  </a:lnTo>
                  <a:lnTo>
                    <a:pt x="355" y="742"/>
                  </a:lnTo>
                  <a:lnTo>
                    <a:pt x="369" y="727"/>
                  </a:lnTo>
                  <a:lnTo>
                    <a:pt x="382" y="712"/>
                  </a:lnTo>
                  <a:lnTo>
                    <a:pt x="391" y="699"/>
                  </a:lnTo>
                  <a:lnTo>
                    <a:pt x="391" y="699"/>
                  </a:lnTo>
                  <a:lnTo>
                    <a:pt x="403" y="680"/>
                  </a:lnTo>
                  <a:lnTo>
                    <a:pt x="413" y="661"/>
                  </a:lnTo>
                  <a:lnTo>
                    <a:pt x="424" y="640"/>
                  </a:lnTo>
                  <a:lnTo>
                    <a:pt x="437" y="611"/>
                  </a:lnTo>
                  <a:lnTo>
                    <a:pt x="448" y="583"/>
                  </a:lnTo>
                  <a:lnTo>
                    <a:pt x="460" y="557"/>
                  </a:lnTo>
                  <a:lnTo>
                    <a:pt x="470" y="534"/>
                  </a:lnTo>
                  <a:lnTo>
                    <a:pt x="480" y="511"/>
                  </a:lnTo>
                  <a:lnTo>
                    <a:pt x="489" y="490"/>
                  </a:lnTo>
                  <a:lnTo>
                    <a:pt x="497" y="472"/>
                  </a:lnTo>
                  <a:lnTo>
                    <a:pt x="505" y="454"/>
                  </a:lnTo>
                  <a:lnTo>
                    <a:pt x="512" y="438"/>
                  </a:lnTo>
                  <a:lnTo>
                    <a:pt x="519" y="424"/>
                  </a:lnTo>
                  <a:lnTo>
                    <a:pt x="525" y="410"/>
                  </a:lnTo>
                  <a:lnTo>
                    <a:pt x="531" y="397"/>
                  </a:lnTo>
                  <a:lnTo>
                    <a:pt x="540" y="376"/>
                  </a:lnTo>
                  <a:lnTo>
                    <a:pt x="547" y="360"/>
                  </a:lnTo>
                  <a:lnTo>
                    <a:pt x="553" y="346"/>
                  </a:lnTo>
                  <a:lnTo>
                    <a:pt x="564" y="325"/>
                  </a:lnTo>
                  <a:lnTo>
                    <a:pt x="565" y="321"/>
                  </a:lnTo>
                  <a:lnTo>
                    <a:pt x="565" y="320"/>
                  </a:lnTo>
                  <a:lnTo>
                    <a:pt x="566" y="320"/>
                  </a:lnTo>
                  <a:lnTo>
                    <a:pt x="577" y="295"/>
                  </a:lnTo>
                  <a:lnTo>
                    <a:pt x="587" y="272"/>
                  </a:lnTo>
                  <a:lnTo>
                    <a:pt x="595" y="254"/>
                  </a:lnTo>
                  <a:lnTo>
                    <a:pt x="602" y="236"/>
                  </a:lnTo>
                  <a:lnTo>
                    <a:pt x="609" y="223"/>
                  </a:lnTo>
                  <a:lnTo>
                    <a:pt x="614" y="212"/>
                  </a:lnTo>
                  <a:lnTo>
                    <a:pt x="619" y="201"/>
                  </a:lnTo>
                  <a:lnTo>
                    <a:pt x="622" y="194"/>
                  </a:lnTo>
                  <a:lnTo>
                    <a:pt x="624" y="188"/>
                  </a:lnTo>
                  <a:lnTo>
                    <a:pt x="627" y="184"/>
                  </a:lnTo>
                  <a:lnTo>
                    <a:pt x="628" y="180"/>
                  </a:lnTo>
                  <a:lnTo>
                    <a:pt x="629" y="178"/>
                  </a:lnTo>
                  <a:lnTo>
                    <a:pt x="629" y="177"/>
                  </a:lnTo>
                  <a:lnTo>
                    <a:pt x="630" y="176"/>
                  </a:lnTo>
                  <a:lnTo>
                    <a:pt x="630" y="176"/>
                  </a:lnTo>
                  <a:lnTo>
                    <a:pt x="638" y="154"/>
                  </a:lnTo>
                  <a:lnTo>
                    <a:pt x="642" y="136"/>
                  </a:lnTo>
                  <a:lnTo>
                    <a:pt x="644" y="114"/>
                  </a:lnTo>
                  <a:lnTo>
                    <a:pt x="643" y="92"/>
                  </a:lnTo>
                  <a:lnTo>
                    <a:pt x="641" y="79"/>
                  </a:lnTo>
                  <a:lnTo>
                    <a:pt x="641" y="79"/>
                  </a:lnTo>
                  <a:lnTo>
                    <a:pt x="634" y="60"/>
                  </a:lnTo>
                  <a:lnTo>
                    <a:pt x="626" y="49"/>
                  </a:lnTo>
                  <a:lnTo>
                    <a:pt x="617" y="40"/>
                  </a:lnTo>
                  <a:lnTo>
                    <a:pt x="615" y="39"/>
                  </a:lnTo>
                  <a:lnTo>
                    <a:pt x="610" y="36"/>
                  </a:lnTo>
                  <a:lnTo>
                    <a:pt x="600" y="32"/>
                  </a:lnTo>
                  <a:lnTo>
                    <a:pt x="594" y="31"/>
                  </a:lnTo>
                  <a:lnTo>
                    <a:pt x="570" y="31"/>
                  </a:lnTo>
                  <a:close/>
                  <a:moveTo>
                    <a:pt x="570" y="0"/>
                  </a:moveTo>
                  <a:lnTo>
                    <a:pt x="594" y="0"/>
                  </a:lnTo>
                  <a:lnTo>
                    <a:pt x="606" y="2"/>
                  </a:lnTo>
                  <a:lnTo>
                    <a:pt x="613" y="3"/>
                  </a:lnTo>
                  <a:lnTo>
                    <a:pt x="623" y="7"/>
                  </a:lnTo>
                  <a:lnTo>
                    <a:pt x="628" y="10"/>
                  </a:lnTo>
                  <a:lnTo>
                    <a:pt x="635" y="15"/>
                  </a:lnTo>
                  <a:lnTo>
                    <a:pt x="635" y="15"/>
                  </a:lnTo>
                  <a:lnTo>
                    <a:pt x="649" y="28"/>
                  </a:lnTo>
                  <a:lnTo>
                    <a:pt x="652" y="32"/>
                  </a:lnTo>
                  <a:lnTo>
                    <a:pt x="663" y="47"/>
                  </a:lnTo>
                  <a:lnTo>
                    <a:pt x="670" y="66"/>
                  </a:lnTo>
                  <a:lnTo>
                    <a:pt x="671" y="72"/>
                  </a:lnTo>
                  <a:lnTo>
                    <a:pt x="675" y="92"/>
                  </a:lnTo>
                  <a:lnTo>
                    <a:pt x="676" y="114"/>
                  </a:lnTo>
                  <a:lnTo>
                    <a:pt x="673" y="136"/>
                  </a:lnTo>
                  <a:lnTo>
                    <a:pt x="672" y="143"/>
                  </a:lnTo>
                  <a:lnTo>
                    <a:pt x="668" y="166"/>
                  </a:lnTo>
                  <a:lnTo>
                    <a:pt x="658" y="190"/>
                  </a:lnTo>
                  <a:lnTo>
                    <a:pt x="658" y="191"/>
                  </a:lnTo>
                  <a:lnTo>
                    <a:pt x="657" y="193"/>
                  </a:lnTo>
                  <a:lnTo>
                    <a:pt x="656" y="197"/>
                  </a:lnTo>
                  <a:lnTo>
                    <a:pt x="654" y="201"/>
                  </a:lnTo>
                  <a:lnTo>
                    <a:pt x="651" y="207"/>
                  </a:lnTo>
                  <a:lnTo>
                    <a:pt x="648" y="214"/>
                  </a:lnTo>
                  <a:lnTo>
                    <a:pt x="643" y="225"/>
                  </a:lnTo>
                  <a:lnTo>
                    <a:pt x="638" y="236"/>
                  </a:lnTo>
                  <a:lnTo>
                    <a:pt x="631" y="249"/>
                  </a:lnTo>
                  <a:lnTo>
                    <a:pt x="624" y="267"/>
                  </a:lnTo>
                  <a:lnTo>
                    <a:pt x="616" y="285"/>
                  </a:lnTo>
                  <a:lnTo>
                    <a:pt x="606" y="307"/>
                  </a:lnTo>
                  <a:lnTo>
                    <a:pt x="594" y="333"/>
                  </a:lnTo>
                  <a:lnTo>
                    <a:pt x="594" y="334"/>
                  </a:lnTo>
                  <a:lnTo>
                    <a:pt x="593" y="338"/>
                  </a:lnTo>
                  <a:lnTo>
                    <a:pt x="582" y="359"/>
                  </a:lnTo>
                  <a:lnTo>
                    <a:pt x="577" y="373"/>
                  </a:lnTo>
                  <a:lnTo>
                    <a:pt x="570" y="389"/>
                  </a:lnTo>
                  <a:lnTo>
                    <a:pt x="560" y="410"/>
                  </a:lnTo>
                  <a:lnTo>
                    <a:pt x="554" y="423"/>
                  </a:lnTo>
                  <a:lnTo>
                    <a:pt x="549" y="437"/>
                  </a:lnTo>
                  <a:lnTo>
                    <a:pt x="542" y="451"/>
                  </a:lnTo>
                  <a:lnTo>
                    <a:pt x="535" y="467"/>
                  </a:lnTo>
                  <a:lnTo>
                    <a:pt x="526" y="485"/>
                  </a:lnTo>
                  <a:lnTo>
                    <a:pt x="518" y="503"/>
                  </a:lnTo>
                  <a:lnTo>
                    <a:pt x="509" y="524"/>
                  </a:lnTo>
                  <a:lnTo>
                    <a:pt x="500" y="546"/>
                  </a:lnTo>
                  <a:lnTo>
                    <a:pt x="489" y="570"/>
                  </a:lnTo>
                  <a:lnTo>
                    <a:pt x="477" y="595"/>
                  </a:lnTo>
                  <a:lnTo>
                    <a:pt x="466" y="623"/>
                  </a:lnTo>
                  <a:lnTo>
                    <a:pt x="452" y="652"/>
                  </a:lnTo>
                  <a:lnTo>
                    <a:pt x="453" y="652"/>
                  </a:lnTo>
                  <a:lnTo>
                    <a:pt x="443" y="673"/>
                  </a:lnTo>
                  <a:lnTo>
                    <a:pt x="432" y="693"/>
                  </a:lnTo>
                  <a:lnTo>
                    <a:pt x="420" y="712"/>
                  </a:lnTo>
                  <a:lnTo>
                    <a:pt x="417" y="717"/>
                  </a:lnTo>
                  <a:lnTo>
                    <a:pt x="404" y="734"/>
                  </a:lnTo>
                  <a:lnTo>
                    <a:pt x="391" y="749"/>
                  </a:lnTo>
                  <a:lnTo>
                    <a:pt x="377" y="764"/>
                  </a:lnTo>
                  <a:lnTo>
                    <a:pt x="363" y="778"/>
                  </a:lnTo>
                  <a:lnTo>
                    <a:pt x="348" y="790"/>
                  </a:lnTo>
                  <a:lnTo>
                    <a:pt x="333" y="801"/>
                  </a:lnTo>
                  <a:lnTo>
                    <a:pt x="328" y="804"/>
                  </a:lnTo>
                  <a:lnTo>
                    <a:pt x="313" y="815"/>
                  </a:lnTo>
                  <a:lnTo>
                    <a:pt x="297" y="823"/>
                  </a:lnTo>
                  <a:lnTo>
                    <a:pt x="264" y="834"/>
                  </a:lnTo>
                  <a:lnTo>
                    <a:pt x="241" y="839"/>
                  </a:lnTo>
                  <a:lnTo>
                    <a:pt x="223" y="841"/>
                  </a:lnTo>
                  <a:lnTo>
                    <a:pt x="207" y="843"/>
                  </a:lnTo>
                  <a:lnTo>
                    <a:pt x="179" y="840"/>
                  </a:lnTo>
                  <a:lnTo>
                    <a:pt x="172" y="839"/>
                  </a:lnTo>
                  <a:lnTo>
                    <a:pt x="145" y="832"/>
                  </a:lnTo>
                  <a:lnTo>
                    <a:pt x="118" y="822"/>
                  </a:lnTo>
                  <a:lnTo>
                    <a:pt x="114" y="818"/>
                  </a:lnTo>
                  <a:lnTo>
                    <a:pt x="90" y="804"/>
                  </a:lnTo>
                  <a:lnTo>
                    <a:pt x="67" y="787"/>
                  </a:lnTo>
                  <a:lnTo>
                    <a:pt x="49" y="769"/>
                  </a:lnTo>
                  <a:lnTo>
                    <a:pt x="35" y="749"/>
                  </a:lnTo>
                  <a:lnTo>
                    <a:pt x="32" y="745"/>
                  </a:lnTo>
                  <a:lnTo>
                    <a:pt x="20" y="724"/>
                  </a:lnTo>
                  <a:lnTo>
                    <a:pt x="11" y="701"/>
                  </a:lnTo>
                  <a:lnTo>
                    <a:pt x="5" y="678"/>
                  </a:lnTo>
                  <a:lnTo>
                    <a:pt x="4" y="672"/>
                  </a:lnTo>
                  <a:lnTo>
                    <a:pt x="2" y="648"/>
                  </a:lnTo>
                  <a:lnTo>
                    <a:pt x="0" y="622"/>
                  </a:lnTo>
                  <a:lnTo>
                    <a:pt x="3" y="598"/>
                  </a:lnTo>
                  <a:lnTo>
                    <a:pt x="4" y="591"/>
                  </a:lnTo>
                  <a:lnTo>
                    <a:pt x="10" y="565"/>
                  </a:lnTo>
                  <a:lnTo>
                    <a:pt x="18" y="539"/>
                  </a:lnTo>
                  <a:lnTo>
                    <a:pt x="28" y="514"/>
                  </a:lnTo>
                  <a:lnTo>
                    <a:pt x="42" y="488"/>
                  </a:lnTo>
                  <a:lnTo>
                    <a:pt x="59" y="464"/>
                  </a:lnTo>
                  <a:lnTo>
                    <a:pt x="62" y="459"/>
                  </a:lnTo>
                  <a:lnTo>
                    <a:pt x="82" y="434"/>
                  </a:lnTo>
                  <a:lnTo>
                    <a:pt x="104" y="411"/>
                  </a:lnTo>
                  <a:lnTo>
                    <a:pt x="104" y="410"/>
                  </a:lnTo>
                  <a:lnTo>
                    <a:pt x="105" y="409"/>
                  </a:lnTo>
                  <a:lnTo>
                    <a:pt x="108" y="408"/>
                  </a:lnTo>
                  <a:lnTo>
                    <a:pt x="110" y="404"/>
                  </a:lnTo>
                  <a:lnTo>
                    <a:pt x="116" y="399"/>
                  </a:lnTo>
                  <a:lnTo>
                    <a:pt x="144" y="372"/>
                  </a:lnTo>
                  <a:lnTo>
                    <a:pt x="158" y="356"/>
                  </a:lnTo>
                  <a:lnTo>
                    <a:pt x="177" y="339"/>
                  </a:lnTo>
                  <a:lnTo>
                    <a:pt x="199" y="317"/>
                  </a:lnTo>
                  <a:lnTo>
                    <a:pt x="224" y="292"/>
                  </a:lnTo>
                  <a:lnTo>
                    <a:pt x="254" y="262"/>
                  </a:lnTo>
                  <a:lnTo>
                    <a:pt x="270" y="246"/>
                  </a:lnTo>
                  <a:lnTo>
                    <a:pt x="289" y="228"/>
                  </a:lnTo>
                  <a:lnTo>
                    <a:pt x="307" y="209"/>
                  </a:lnTo>
                  <a:lnTo>
                    <a:pt x="328" y="190"/>
                  </a:lnTo>
                  <a:lnTo>
                    <a:pt x="328" y="188"/>
                  </a:lnTo>
                  <a:lnTo>
                    <a:pt x="361" y="156"/>
                  </a:lnTo>
                  <a:lnTo>
                    <a:pt x="373" y="145"/>
                  </a:lnTo>
                  <a:lnTo>
                    <a:pt x="385" y="133"/>
                  </a:lnTo>
                  <a:lnTo>
                    <a:pt x="401" y="116"/>
                  </a:lnTo>
                  <a:lnTo>
                    <a:pt x="419" y="99"/>
                  </a:lnTo>
                  <a:lnTo>
                    <a:pt x="440" y="78"/>
                  </a:lnTo>
                  <a:lnTo>
                    <a:pt x="465" y="54"/>
                  </a:lnTo>
                  <a:lnTo>
                    <a:pt x="476" y="43"/>
                  </a:lnTo>
                  <a:lnTo>
                    <a:pt x="489" y="32"/>
                  </a:lnTo>
                  <a:lnTo>
                    <a:pt x="494" y="29"/>
                  </a:lnTo>
                  <a:lnTo>
                    <a:pt x="508" y="21"/>
                  </a:lnTo>
                  <a:lnTo>
                    <a:pt x="521" y="14"/>
                  </a:lnTo>
                  <a:lnTo>
                    <a:pt x="535" y="8"/>
                  </a:lnTo>
                  <a:lnTo>
                    <a:pt x="549" y="3"/>
                  </a:lnTo>
                  <a:lnTo>
                    <a:pt x="570"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4" name="Freeform 544"/>
            <p:cNvSpPr>
              <a:spLocks/>
            </p:cNvSpPr>
            <p:nvPr/>
          </p:nvSpPr>
          <p:spPr bwMode="auto">
            <a:xfrm>
              <a:off x="385" y="2522"/>
              <a:ext cx="100" cy="101"/>
            </a:xfrm>
            <a:custGeom>
              <a:avLst/>
              <a:gdLst>
                <a:gd name="T0" fmla="*/ 94 w 200"/>
                <a:gd name="T1" fmla="*/ 0 h 200"/>
                <a:gd name="T2" fmla="*/ 116 w 200"/>
                <a:gd name="T3" fmla="*/ 0 h 200"/>
                <a:gd name="T4" fmla="*/ 137 w 200"/>
                <a:gd name="T5" fmla="*/ 5 h 200"/>
                <a:gd name="T6" fmla="*/ 158 w 200"/>
                <a:gd name="T7" fmla="*/ 16 h 200"/>
                <a:gd name="T8" fmla="*/ 174 w 200"/>
                <a:gd name="T9" fmla="*/ 32 h 200"/>
                <a:gd name="T10" fmla="*/ 188 w 200"/>
                <a:gd name="T11" fmla="*/ 51 h 200"/>
                <a:gd name="T12" fmla="*/ 196 w 200"/>
                <a:gd name="T13" fmla="*/ 71 h 200"/>
                <a:gd name="T14" fmla="*/ 200 w 200"/>
                <a:gd name="T15" fmla="*/ 93 h 200"/>
                <a:gd name="T16" fmla="*/ 200 w 200"/>
                <a:gd name="T17" fmla="*/ 115 h 200"/>
                <a:gd name="T18" fmla="*/ 194 w 200"/>
                <a:gd name="T19" fmla="*/ 136 h 200"/>
                <a:gd name="T20" fmla="*/ 184 w 200"/>
                <a:gd name="T21" fmla="*/ 156 h 200"/>
                <a:gd name="T22" fmla="*/ 167 w 200"/>
                <a:gd name="T23" fmla="*/ 173 h 200"/>
                <a:gd name="T24" fmla="*/ 150 w 200"/>
                <a:gd name="T25" fmla="*/ 186 h 200"/>
                <a:gd name="T26" fmla="*/ 129 w 200"/>
                <a:gd name="T27" fmla="*/ 195 h 200"/>
                <a:gd name="T28" fmla="*/ 108 w 200"/>
                <a:gd name="T29" fmla="*/ 200 h 200"/>
                <a:gd name="T30" fmla="*/ 86 w 200"/>
                <a:gd name="T31" fmla="*/ 199 h 200"/>
                <a:gd name="T32" fmla="*/ 63 w 200"/>
                <a:gd name="T33" fmla="*/ 193 h 200"/>
                <a:gd name="T34" fmla="*/ 42 w 200"/>
                <a:gd name="T35" fmla="*/ 181 h 200"/>
                <a:gd name="T36" fmla="*/ 26 w 200"/>
                <a:gd name="T37" fmla="*/ 166 h 200"/>
                <a:gd name="T38" fmla="*/ 12 w 200"/>
                <a:gd name="T39" fmla="*/ 148 h 200"/>
                <a:gd name="T40" fmla="*/ 4 w 200"/>
                <a:gd name="T41" fmla="*/ 128 h 200"/>
                <a:gd name="T42" fmla="*/ 0 w 200"/>
                <a:gd name="T43" fmla="*/ 107 h 200"/>
                <a:gd name="T44" fmla="*/ 2 w 200"/>
                <a:gd name="T45" fmla="*/ 85 h 200"/>
                <a:gd name="T46" fmla="*/ 7 w 200"/>
                <a:gd name="T47" fmla="*/ 63 h 200"/>
                <a:gd name="T48" fmla="*/ 18 w 200"/>
                <a:gd name="T49" fmla="*/ 43 h 200"/>
                <a:gd name="T50" fmla="*/ 34 w 200"/>
                <a:gd name="T51" fmla="*/ 25 h 200"/>
                <a:gd name="T52" fmla="*/ 52 w 200"/>
                <a:gd name="T53" fmla="*/ 12 h 200"/>
                <a:gd name="T54" fmla="*/ 72 w 200"/>
                <a:gd name="T55" fmla="*/ 3 h 200"/>
                <a:gd name="T56" fmla="*/ 94 w 200"/>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94" y="0"/>
                  </a:moveTo>
                  <a:lnTo>
                    <a:pt x="116" y="0"/>
                  </a:lnTo>
                  <a:lnTo>
                    <a:pt x="137" y="5"/>
                  </a:lnTo>
                  <a:lnTo>
                    <a:pt x="158" y="16"/>
                  </a:lnTo>
                  <a:lnTo>
                    <a:pt x="174" y="32"/>
                  </a:lnTo>
                  <a:lnTo>
                    <a:pt x="188" y="51"/>
                  </a:lnTo>
                  <a:lnTo>
                    <a:pt x="196" y="71"/>
                  </a:lnTo>
                  <a:lnTo>
                    <a:pt x="200" y="93"/>
                  </a:lnTo>
                  <a:lnTo>
                    <a:pt x="200" y="115"/>
                  </a:lnTo>
                  <a:lnTo>
                    <a:pt x="194" y="136"/>
                  </a:lnTo>
                  <a:lnTo>
                    <a:pt x="184" y="156"/>
                  </a:lnTo>
                  <a:lnTo>
                    <a:pt x="167" y="173"/>
                  </a:lnTo>
                  <a:lnTo>
                    <a:pt x="150" y="186"/>
                  </a:lnTo>
                  <a:lnTo>
                    <a:pt x="129" y="195"/>
                  </a:lnTo>
                  <a:lnTo>
                    <a:pt x="108" y="200"/>
                  </a:lnTo>
                  <a:lnTo>
                    <a:pt x="86" y="199"/>
                  </a:lnTo>
                  <a:lnTo>
                    <a:pt x="63" y="193"/>
                  </a:lnTo>
                  <a:lnTo>
                    <a:pt x="42" y="181"/>
                  </a:lnTo>
                  <a:lnTo>
                    <a:pt x="26" y="166"/>
                  </a:lnTo>
                  <a:lnTo>
                    <a:pt x="12" y="148"/>
                  </a:lnTo>
                  <a:lnTo>
                    <a:pt x="4" y="128"/>
                  </a:lnTo>
                  <a:lnTo>
                    <a:pt x="0" y="107"/>
                  </a:lnTo>
                  <a:lnTo>
                    <a:pt x="2" y="85"/>
                  </a:lnTo>
                  <a:lnTo>
                    <a:pt x="7" y="63"/>
                  </a:lnTo>
                  <a:lnTo>
                    <a:pt x="18" y="43"/>
                  </a:lnTo>
                  <a:lnTo>
                    <a:pt x="34" y="25"/>
                  </a:lnTo>
                  <a:lnTo>
                    <a:pt x="52" y="12"/>
                  </a:lnTo>
                  <a:lnTo>
                    <a:pt x="72" y="3"/>
                  </a:lnTo>
                  <a:lnTo>
                    <a:pt x="94"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5" name="Freeform 545"/>
            <p:cNvSpPr>
              <a:spLocks noEditPoints="1"/>
            </p:cNvSpPr>
            <p:nvPr/>
          </p:nvSpPr>
          <p:spPr bwMode="auto">
            <a:xfrm>
              <a:off x="377" y="2514"/>
              <a:ext cx="116" cy="116"/>
            </a:xfrm>
            <a:custGeom>
              <a:avLst/>
              <a:gdLst>
                <a:gd name="T0" fmla="*/ 102 w 232"/>
                <a:gd name="T1" fmla="*/ 34 h 232"/>
                <a:gd name="T2" fmla="*/ 69 w 232"/>
                <a:gd name="T3" fmla="*/ 47 h 232"/>
                <a:gd name="T4" fmla="*/ 47 w 232"/>
                <a:gd name="T5" fmla="*/ 69 h 232"/>
                <a:gd name="T6" fmla="*/ 39 w 232"/>
                <a:gd name="T7" fmla="*/ 84 h 232"/>
                <a:gd name="T8" fmla="*/ 32 w 232"/>
                <a:gd name="T9" fmla="*/ 116 h 232"/>
                <a:gd name="T10" fmla="*/ 37 w 232"/>
                <a:gd name="T11" fmla="*/ 146 h 232"/>
                <a:gd name="T12" fmla="*/ 54 w 232"/>
                <a:gd name="T13" fmla="*/ 174 h 232"/>
                <a:gd name="T14" fmla="*/ 83 w 232"/>
                <a:gd name="T15" fmla="*/ 195 h 232"/>
                <a:gd name="T16" fmla="*/ 99 w 232"/>
                <a:gd name="T17" fmla="*/ 200 h 232"/>
                <a:gd name="T18" fmla="*/ 131 w 232"/>
                <a:gd name="T19" fmla="*/ 200 h 232"/>
                <a:gd name="T20" fmla="*/ 163 w 232"/>
                <a:gd name="T21" fmla="*/ 186 h 232"/>
                <a:gd name="T22" fmla="*/ 175 w 232"/>
                <a:gd name="T23" fmla="*/ 177 h 232"/>
                <a:gd name="T24" fmla="*/ 187 w 232"/>
                <a:gd name="T25" fmla="*/ 165 h 232"/>
                <a:gd name="T26" fmla="*/ 195 w 232"/>
                <a:gd name="T27" fmla="*/ 149 h 232"/>
                <a:gd name="T28" fmla="*/ 201 w 232"/>
                <a:gd name="T29" fmla="*/ 118 h 232"/>
                <a:gd name="T30" fmla="*/ 195 w 232"/>
                <a:gd name="T31" fmla="*/ 87 h 232"/>
                <a:gd name="T32" fmla="*/ 187 w 232"/>
                <a:gd name="T33" fmla="*/ 69 h 232"/>
                <a:gd name="T34" fmla="*/ 165 w 232"/>
                <a:gd name="T35" fmla="*/ 46 h 232"/>
                <a:gd name="T36" fmla="*/ 149 w 232"/>
                <a:gd name="T37" fmla="*/ 38 h 232"/>
                <a:gd name="T38" fmla="*/ 118 w 232"/>
                <a:gd name="T39" fmla="*/ 32 h 232"/>
                <a:gd name="T40" fmla="*/ 137 w 232"/>
                <a:gd name="T41" fmla="*/ 3 h 232"/>
                <a:gd name="T42" fmla="*/ 162 w 232"/>
                <a:gd name="T43" fmla="*/ 8 h 232"/>
                <a:gd name="T44" fmla="*/ 201 w 232"/>
                <a:gd name="T45" fmla="*/ 35 h 232"/>
                <a:gd name="T46" fmla="*/ 216 w 232"/>
                <a:gd name="T47" fmla="*/ 56 h 232"/>
                <a:gd name="T48" fmla="*/ 230 w 232"/>
                <a:gd name="T49" fmla="*/ 92 h 232"/>
                <a:gd name="T50" fmla="*/ 232 w 232"/>
                <a:gd name="T51" fmla="*/ 118 h 232"/>
                <a:gd name="T52" fmla="*/ 230 w 232"/>
                <a:gd name="T53" fmla="*/ 144 h 232"/>
                <a:gd name="T54" fmla="*/ 221 w 232"/>
                <a:gd name="T55" fmla="*/ 167 h 232"/>
                <a:gd name="T56" fmla="*/ 197 w 232"/>
                <a:gd name="T57" fmla="*/ 200 h 232"/>
                <a:gd name="T58" fmla="*/ 176 w 232"/>
                <a:gd name="T59" fmla="*/ 215 h 232"/>
                <a:gd name="T60" fmla="*/ 140 w 232"/>
                <a:gd name="T61" fmla="*/ 230 h 232"/>
                <a:gd name="T62" fmla="*/ 114 w 232"/>
                <a:gd name="T63" fmla="*/ 232 h 232"/>
                <a:gd name="T64" fmla="*/ 89 w 232"/>
                <a:gd name="T65" fmla="*/ 229 h 232"/>
                <a:gd name="T66" fmla="*/ 65 w 232"/>
                <a:gd name="T67" fmla="*/ 219 h 232"/>
                <a:gd name="T68" fmla="*/ 49 w 232"/>
                <a:gd name="T69" fmla="*/ 210 h 232"/>
                <a:gd name="T70" fmla="*/ 20 w 232"/>
                <a:gd name="T71" fmla="*/ 181 h 232"/>
                <a:gd name="T72" fmla="*/ 8 w 232"/>
                <a:gd name="T73" fmla="*/ 159 h 232"/>
                <a:gd name="T74" fmla="*/ 1 w 232"/>
                <a:gd name="T75" fmla="*/ 134 h 232"/>
                <a:gd name="T76" fmla="*/ 2 w 232"/>
                <a:gd name="T77" fmla="*/ 96 h 232"/>
                <a:gd name="T78" fmla="*/ 9 w 232"/>
                <a:gd name="T79" fmla="*/ 71 h 232"/>
                <a:gd name="T80" fmla="*/ 21 w 232"/>
                <a:gd name="T81" fmla="*/ 52 h 232"/>
                <a:gd name="T82" fmla="*/ 36 w 232"/>
                <a:gd name="T83" fmla="*/ 33 h 232"/>
                <a:gd name="T84" fmla="*/ 56 w 232"/>
                <a:gd name="T85" fmla="*/ 18 h 232"/>
                <a:gd name="T86" fmla="*/ 92 w 232"/>
                <a:gd name="T87" fmla="*/ 4 h 232"/>
                <a:gd name="T88" fmla="*/ 118 w 232"/>
                <a:gd name="T8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18" y="32"/>
                  </a:moveTo>
                  <a:lnTo>
                    <a:pt x="102" y="34"/>
                  </a:lnTo>
                  <a:lnTo>
                    <a:pt x="86" y="38"/>
                  </a:lnTo>
                  <a:lnTo>
                    <a:pt x="69" y="47"/>
                  </a:lnTo>
                  <a:lnTo>
                    <a:pt x="58" y="55"/>
                  </a:lnTo>
                  <a:lnTo>
                    <a:pt x="47" y="69"/>
                  </a:lnTo>
                  <a:lnTo>
                    <a:pt x="37" y="84"/>
                  </a:lnTo>
                  <a:lnTo>
                    <a:pt x="39" y="84"/>
                  </a:lnTo>
                  <a:lnTo>
                    <a:pt x="33" y="101"/>
                  </a:lnTo>
                  <a:lnTo>
                    <a:pt x="32" y="116"/>
                  </a:lnTo>
                  <a:lnTo>
                    <a:pt x="33" y="132"/>
                  </a:lnTo>
                  <a:lnTo>
                    <a:pt x="37" y="146"/>
                  </a:lnTo>
                  <a:lnTo>
                    <a:pt x="46" y="163"/>
                  </a:lnTo>
                  <a:lnTo>
                    <a:pt x="54" y="174"/>
                  </a:lnTo>
                  <a:lnTo>
                    <a:pt x="68" y="186"/>
                  </a:lnTo>
                  <a:lnTo>
                    <a:pt x="83" y="195"/>
                  </a:lnTo>
                  <a:lnTo>
                    <a:pt x="83" y="194"/>
                  </a:lnTo>
                  <a:lnTo>
                    <a:pt x="99" y="200"/>
                  </a:lnTo>
                  <a:lnTo>
                    <a:pt x="114" y="201"/>
                  </a:lnTo>
                  <a:lnTo>
                    <a:pt x="131" y="200"/>
                  </a:lnTo>
                  <a:lnTo>
                    <a:pt x="146" y="195"/>
                  </a:lnTo>
                  <a:lnTo>
                    <a:pt x="163" y="186"/>
                  </a:lnTo>
                  <a:lnTo>
                    <a:pt x="163" y="186"/>
                  </a:lnTo>
                  <a:lnTo>
                    <a:pt x="175" y="177"/>
                  </a:lnTo>
                  <a:lnTo>
                    <a:pt x="187" y="165"/>
                  </a:lnTo>
                  <a:lnTo>
                    <a:pt x="187" y="165"/>
                  </a:lnTo>
                  <a:lnTo>
                    <a:pt x="196" y="149"/>
                  </a:lnTo>
                  <a:lnTo>
                    <a:pt x="195" y="149"/>
                  </a:lnTo>
                  <a:lnTo>
                    <a:pt x="200" y="134"/>
                  </a:lnTo>
                  <a:lnTo>
                    <a:pt x="201" y="118"/>
                  </a:lnTo>
                  <a:lnTo>
                    <a:pt x="200" y="102"/>
                  </a:lnTo>
                  <a:lnTo>
                    <a:pt x="195" y="87"/>
                  </a:lnTo>
                  <a:lnTo>
                    <a:pt x="187" y="69"/>
                  </a:lnTo>
                  <a:lnTo>
                    <a:pt x="187" y="69"/>
                  </a:lnTo>
                  <a:lnTo>
                    <a:pt x="179" y="57"/>
                  </a:lnTo>
                  <a:lnTo>
                    <a:pt x="165" y="46"/>
                  </a:lnTo>
                  <a:lnTo>
                    <a:pt x="165" y="46"/>
                  </a:lnTo>
                  <a:lnTo>
                    <a:pt x="149" y="38"/>
                  </a:lnTo>
                  <a:lnTo>
                    <a:pt x="134" y="34"/>
                  </a:lnTo>
                  <a:lnTo>
                    <a:pt x="118" y="32"/>
                  </a:lnTo>
                  <a:close/>
                  <a:moveTo>
                    <a:pt x="118" y="0"/>
                  </a:moveTo>
                  <a:lnTo>
                    <a:pt x="137" y="3"/>
                  </a:lnTo>
                  <a:lnTo>
                    <a:pt x="144" y="4"/>
                  </a:lnTo>
                  <a:lnTo>
                    <a:pt x="162" y="8"/>
                  </a:lnTo>
                  <a:lnTo>
                    <a:pt x="183" y="20"/>
                  </a:lnTo>
                  <a:lnTo>
                    <a:pt x="201" y="35"/>
                  </a:lnTo>
                  <a:lnTo>
                    <a:pt x="212" y="52"/>
                  </a:lnTo>
                  <a:lnTo>
                    <a:pt x="216" y="56"/>
                  </a:lnTo>
                  <a:lnTo>
                    <a:pt x="224" y="74"/>
                  </a:lnTo>
                  <a:lnTo>
                    <a:pt x="230" y="92"/>
                  </a:lnTo>
                  <a:lnTo>
                    <a:pt x="231" y="98"/>
                  </a:lnTo>
                  <a:lnTo>
                    <a:pt x="232" y="118"/>
                  </a:lnTo>
                  <a:lnTo>
                    <a:pt x="231" y="137"/>
                  </a:lnTo>
                  <a:lnTo>
                    <a:pt x="230" y="144"/>
                  </a:lnTo>
                  <a:lnTo>
                    <a:pt x="224" y="162"/>
                  </a:lnTo>
                  <a:lnTo>
                    <a:pt x="221" y="167"/>
                  </a:lnTo>
                  <a:lnTo>
                    <a:pt x="212" y="182"/>
                  </a:lnTo>
                  <a:lnTo>
                    <a:pt x="197" y="200"/>
                  </a:lnTo>
                  <a:lnTo>
                    <a:pt x="181" y="211"/>
                  </a:lnTo>
                  <a:lnTo>
                    <a:pt x="176" y="215"/>
                  </a:lnTo>
                  <a:lnTo>
                    <a:pt x="159" y="224"/>
                  </a:lnTo>
                  <a:lnTo>
                    <a:pt x="140" y="230"/>
                  </a:lnTo>
                  <a:lnTo>
                    <a:pt x="134" y="231"/>
                  </a:lnTo>
                  <a:lnTo>
                    <a:pt x="114" y="232"/>
                  </a:lnTo>
                  <a:lnTo>
                    <a:pt x="95" y="230"/>
                  </a:lnTo>
                  <a:lnTo>
                    <a:pt x="89" y="229"/>
                  </a:lnTo>
                  <a:lnTo>
                    <a:pt x="70" y="223"/>
                  </a:lnTo>
                  <a:lnTo>
                    <a:pt x="65" y="219"/>
                  </a:lnTo>
                  <a:lnTo>
                    <a:pt x="49" y="211"/>
                  </a:lnTo>
                  <a:lnTo>
                    <a:pt x="49" y="210"/>
                  </a:lnTo>
                  <a:lnTo>
                    <a:pt x="32" y="196"/>
                  </a:lnTo>
                  <a:lnTo>
                    <a:pt x="20" y="181"/>
                  </a:lnTo>
                  <a:lnTo>
                    <a:pt x="16" y="176"/>
                  </a:lnTo>
                  <a:lnTo>
                    <a:pt x="8" y="159"/>
                  </a:lnTo>
                  <a:lnTo>
                    <a:pt x="2" y="141"/>
                  </a:lnTo>
                  <a:lnTo>
                    <a:pt x="1" y="134"/>
                  </a:lnTo>
                  <a:lnTo>
                    <a:pt x="0" y="116"/>
                  </a:lnTo>
                  <a:lnTo>
                    <a:pt x="2" y="96"/>
                  </a:lnTo>
                  <a:lnTo>
                    <a:pt x="4" y="90"/>
                  </a:lnTo>
                  <a:lnTo>
                    <a:pt x="9" y="71"/>
                  </a:lnTo>
                  <a:lnTo>
                    <a:pt x="13" y="67"/>
                  </a:lnTo>
                  <a:lnTo>
                    <a:pt x="21" y="52"/>
                  </a:lnTo>
                  <a:lnTo>
                    <a:pt x="22" y="50"/>
                  </a:lnTo>
                  <a:lnTo>
                    <a:pt x="36" y="33"/>
                  </a:lnTo>
                  <a:lnTo>
                    <a:pt x="51" y="21"/>
                  </a:lnTo>
                  <a:lnTo>
                    <a:pt x="56" y="18"/>
                  </a:lnTo>
                  <a:lnTo>
                    <a:pt x="74" y="8"/>
                  </a:lnTo>
                  <a:lnTo>
                    <a:pt x="92" y="4"/>
                  </a:lnTo>
                  <a:lnTo>
                    <a:pt x="99" y="3"/>
                  </a:lnTo>
                  <a:lnTo>
                    <a:pt x="118"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6" name="Freeform 546"/>
            <p:cNvSpPr>
              <a:spLocks/>
            </p:cNvSpPr>
            <p:nvPr/>
          </p:nvSpPr>
          <p:spPr bwMode="auto">
            <a:xfrm>
              <a:off x="312" y="1644"/>
              <a:ext cx="65" cy="65"/>
            </a:xfrm>
            <a:custGeom>
              <a:avLst/>
              <a:gdLst>
                <a:gd name="T0" fmla="*/ 65 w 129"/>
                <a:gd name="T1" fmla="*/ 0 h 130"/>
                <a:gd name="T2" fmla="*/ 85 w 129"/>
                <a:gd name="T3" fmla="*/ 3 h 130"/>
                <a:gd name="T4" fmla="*/ 102 w 129"/>
                <a:gd name="T5" fmla="*/ 13 h 130"/>
                <a:gd name="T6" fmla="*/ 116 w 129"/>
                <a:gd name="T7" fmla="*/ 27 h 130"/>
                <a:gd name="T8" fmla="*/ 126 w 129"/>
                <a:gd name="T9" fmla="*/ 45 h 130"/>
                <a:gd name="T10" fmla="*/ 129 w 129"/>
                <a:gd name="T11" fmla="*/ 66 h 130"/>
                <a:gd name="T12" fmla="*/ 126 w 129"/>
                <a:gd name="T13" fmla="*/ 86 h 130"/>
                <a:gd name="T14" fmla="*/ 116 w 129"/>
                <a:gd name="T15" fmla="*/ 103 h 130"/>
                <a:gd name="T16" fmla="*/ 102 w 129"/>
                <a:gd name="T17" fmla="*/ 117 h 130"/>
                <a:gd name="T18" fmla="*/ 85 w 129"/>
                <a:gd name="T19" fmla="*/ 127 h 130"/>
                <a:gd name="T20" fmla="*/ 65 w 129"/>
                <a:gd name="T21" fmla="*/ 130 h 130"/>
                <a:gd name="T22" fmla="*/ 44 w 129"/>
                <a:gd name="T23" fmla="*/ 127 h 130"/>
                <a:gd name="T24" fmla="*/ 26 w 129"/>
                <a:gd name="T25" fmla="*/ 117 h 130"/>
                <a:gd name="T26" fmla="*/ 12 w 129"/>
                <a:gd name="T27" fmla="*/ 103 h 130"/>
                <a:gd name="T28" fmla="*/ 3 w 129"/>
                <a:gd name="T29" fmla="*/ 86 h 130"/>
                <a:gd name="T30" fmla="*/ 0 w 129"/>
                <a:gd name="T31" fmla="*/ 66 h 130"/>
                <a:gd name="T32" fmla="*/ 3 w 129"/>
                <a:gd name="T33" fmla="*/ 45 h 130"/>
                <a:gd name="T34" fmla="*/ 12 w 129"/>
                <a:gd name="T35" fmla="*/ 27 h 130"/>
                <a:gd name="T36" fmla="*/ 26 w 129"/>
                <a:gd name="T37" fmla="*/ 13 h 130"/>
                <a:gd name="T38" fmla="*/ 44 w 129"/>
                <a:gd name="T39" fmla="*/ 3 h 130"/>
                <a:gd name="T40" fmla="*/ 65 w 129"/>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30">
                  <a:moveTo>
                    <a:pt x="65" y="0"/>
                  </a:moveTo>
                  <a:lnTo>
                    <a:pt x="85" y="3"/>
                  </a:lnTo>
                  <a:lnTo>
                    <a:pt x="102" y="13"/>
                  </a:lnTo>
                  <a:lnTo>
                    <a:pt x="116" y="27"/>
                  </a:lnTo>
                  <a:lnTo>
                    <a:pt x="126" y="45"/>
                  </a:lnTo>
                  <a:lnTo>
                    <a:pt x="129" y="66"/>
                  </a:lnTo>
                  <a:lnTo>
                    <a:pt x="126" y="86"/>
                  </a:lnTo>
                  <a:lnTo>
                    <a:pt x="116" y="103"/>
                  </a:lnTo>
                  <a:lnTo>
                    <a:pt x="102" y="117"/>
                  </a:lnTo>
                  <a:lnTo>
                    <a:pt x="85" y="127"/>
                  </a:lnTo>
                  <a:lnTo>
                    <a:pt x="65" y="130"/>
                  </a:lnTo>
                  <a:lnTo>
                    <a:pt x="44" y="127"/>
                  </a:lnTo>
                  <a:lnTo>
                    <a:pt x="26" y="117"/>
                  </a:lnTo>
                  <a:lnTo>
                    <a:pt x="12" y="103"/>
                  </a:lnTo>
                  <a:lnTo>
                    <a:pt x="3" y="86"/>
                  </a:lnTo>
                  <a:lnTo>
                    <a:pt x="0" y="66"/>
                  </a:lnTo>
                  <a:lnTo>
                    <a:pt x="3" y="45"/>
                  </a:lnTo>
                  <a:lnTo>
                    <a:pt x="12" y="27"/>
                  </a:lnTo>
                  <a:lnTo>
                    <a:pt x="26" y="13"/>
                  </a:lnTo>
                  <a:lnTo>
                    <a:pt x="44" y="3"/>
                  </a:lnTo>
                  <a:lnTo>
                    <a:pt x="65"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7" name="Freeform 547"/>
            <p:cNvSpPr>
              <a:spLocks noEditPoints="1"/>
            </p:cNvSpPr>
            <p:nvPr/>
          </p:nvSpPr>
          <p:spPr bwMode="auto">
            <a:xfrm>
              <a:off x="305" y="1636"/>
              <a:ext cx="80" cy="81"/>
            </a:xfrm>
            <a:custGeom>
              <a:avLst/>
              <a:gdLst>
                <a:gd name="T0" fmla="*/ 70 w 161"/>
                <a:gd name="T1" fmla="*/ 32 h 162"/>
                <a:gd name="T2" fmla="*/ 53 w 161"/>
                <a:gd name="T3" fmla="*/ 39 h 162"/>
                <a:gd name="T4" fmla="*/ 40 w 161"/>
                <a:gd name="T5" fmla="*/ 51 h 162"/>
                <a:gd name="T6" fmla="*/ 33 w 161"/>
                <a:gd name="T7" fmla="*/ 71 h 162"/>
                <a:gd name="T8" fmla="*/ 33 w 161"/>
                <a:gd name="T9" fmla="*/ 92 h 162"/>
                <a:gd name="T10" fmla="*/ 40 w 161"/>
                <a:gd name="T11" fmla="*/ 108 h 162"/>
                <a:gd name="T12" fmla="*/ 53 w 161"/>
                <a:gd name="T13" fmla="*/ 121 h 162"/>
                <a:gd name="T14" fmla="*/ 74 w 161"/>
                <a:gd name="T15" fmla="*/ 129 h 162"/>
                <a:gd name="T16" fmla="*/ 89 w 161"/>
                <a:gd name="T17" fmla="*/ 129 h 162"/>
                <a:gd name="T18" fmla="*/ 110 w 161"/>
                <a:gd name="T19" fmla="*/ 121 h 162"/>
                <a:gd name="T20" fmla="*/ 119 w 161"/>
                <a:gd name="T21" fmla="*/ 110 h 162"/>
                <a:gd name="T22" fmla="*/ 129 w 161"/>
                <a:gd name="T23" fmla="*/ 89 h 162"/>
                <a:gd name="T24" fmla="*/ 129 w 161"/>
                <a:gd name="T25" fmla="*/ 74 h 162"/>
                <a:gd name="T26" fmla="*/ 119 w 161"/>
                <a:gd name="T27" fmla="*/ 50 h 162"/>
                <a:gd name="T28" fmla="*/ 116 w 161"/>
                <a:gd name="T29" fmla="*/ 45 h 162"/>
                <a:gd name="T30" fmla="*/ 100 w 161"/>
                <a:gd name="T31" fmla="*/ 35 h 162"/>
                <a:gd name="T32" fmla="*/ 81 w 161"/>
                <a:gd name="T33" fmla="*/ 31 h 162"/>
                <a:gd name="T34" fmla="*/ 94 w 161"/>
                <a:gd name="T35" fmla="*/ 1 h 162"/>
                <a:gd name="T36" fmla="*/ 112 w 161"/>
                <a:gd name="T37" fmla="*/ 5 h 162"/>
                <a:gd name="T38" fmla="*/ 129 w 161"/>
                <a:gd name="T39" fmla="*/ 15 h 162"/>
                <a:gd name="T40" fmla="*/ 149 w 161"/>
                <a:gd name="T41" fmla="*/ 37 h 162"/>
                <a:gd name="T42" fmla="*/ 158 w 161"/>
                <a:gd name="T43" fmla="*/ 61 h 162"/>
                <a:gd name="T44" fmla="*/ 161 w 161"/>
                <a:gd name="T45" fmla="*/ 81 h 162"/>
                <a:gd name="T46" fmla="*/ 158 w 161"/>
                <a:gd name="T47" fmla="*/ 101 h 162"/>
                <a:gd name="T48" fmla="*/ 149 w 161"/>
                <a:gd name="T49" fmla="*/ 123 h 162"/>
                <a:gd name="T50" fmla="*/ 129 w 161"/>
                <a:gd name="T51" fmla="*/ 145 h 162"/>
                <a:gd name="T52" fmla="*/ 112 w 161"/>
                <a:gd name="T53" fmla="*/ 155 h 162"/>
                <a:gd name="T54" fmla="*/ 94 w 161"/>
                <a:gd name="T55" fmla="*/ 159 h 162"/>
                <a:gd name="T56" fmla="*/ 67 w 161"/>
                <a:gd name="T57" fmla="*/ 159 h 162"/>
                <a:gd name="T58" fmla="*/ 48 w 161"/>
                <a:gd name="T59" fmla="*/ 155 h 162"/>
                <a:gd name="T60" fmla="*/ 33 w 161"/>
                <a:gd name="T61" fmla="*/ 145 h 162"/>
                <a:gd name="T62" fmla="*/ 16 w 161"/>
                <a:gd name="T63" fmla="*/ 128 h 162"/>
                <a:gd name="T64" fmla="*/ 6 w 161"/>
                <a:gd name="T65" fmla="*/ 113 h 162"/>
                <a:gd name="T66" fmla="*/ 2 w 161"/>
                <a:gd name="T67" fmla="*/ 94 h 162"/>
                <a:gd name="T68" fmla="*/ 2 w 161"/>
                <a:gd name="T69" fmla="*/ 67 h 162"/>
                <a:gd name="T70" fmla="*/ 6 w 161"/>
                <a:gd name="T71" fmla="*/ 49 h 162"/>
                <a:gd name="T72" fmla="*/ 16 w 161"/>
                <a:gd name="T73" fmla="*/ 32 h 162"/>
                <a:gd name="T74" fmla="*/ 33 w 161"/>
                <a:gd name="T75" fmla="*/ 15 h 162"/>
                <a:gd name="T76" fmla="*/ 48 w 161"/>
                <a:gd name="T77" fmla="*/ 5 h 162"/>
                <a:gd name="T78" fmla="*/ 67 w 161"/>
                <a:gd name="T7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81" y="31"/>
                  </a:moveTo>
                  <a:lnTo>
                    <a:pt x="70" y="32"/>
                  </a:lnTo>
                  <a:lnTo>
                    <a:pt x="61" y="35"/>
                  </a:lnTo>
                  <a:lnTo>
                    <a:pt x="53" y="39"/>
                  </a:lnTo>
                  <a:lnTo>
                    <a:pt x="46" y="45"/>
                  </a:lnTo>
                  <a:lnTo>
                    <a:pt x="40" y="51"/>
                  </a:lnTo>
                  <a:lnTo>
                    <a:pt x="35" y="61"/>
                  </a:lnTo>
                  <a:lnTo>
                    <a:pt x="33" y="71"/>
                  </a:lnTo>
                  <a:lnTo>
                    <a:pt x="32" y="81"/>
                  </a:lnTo>
                  <a:lnTo>
                    <a:pt x="33" y="92"/>
                  </a:lnTo>
                  <a:lnTo>
                    <a:pt x="35" y="100"/>
                  </a:lnTo>
                  <a:lnTo>
                    <a:pt x="40" y="108"/>
                  </a:lnTo>
                  <a:lnTo>
                    <a:pt x="46" y="115"/>
                  </a:lnTo>
                  <a:lnTo>
                    <a:pt x="53" y="121"/>
                  </a:lnTo>
                  <a:lnTo>
                    <a:pt x="61" y="125"/>
                  </a:lnTo>
                  <a:lnTo>
                    <a:pt x="74" y="129"/>
                  </a:lnTo>
                  <a:lnTo>
                    <a:pt x="81" y="130"/>
                  </a:lnTo>
                  <a:lnTo>
                    <a:pt x="89" y="129"/>
                  </a:lnTo>
                  <a:lnTo>
                    <a:pt x="100" y="125"/>
                  </a:lnTo>
                  <a:lnTo>
                    <a:pt x="110" y="121"/>
                  </a:lnTo>
                  <a:lnTo>
                    <a:pt x="116" y="115"/>
                  </a:lnTo>
                  <a:lnTo>
                    <a:pt x="119" y="110"/>
                  </a:lnTo>
                  <a:lnTo>
                    <a:pt x="125" y="100"/>
                  </a:lnTo>
                  <a:lnTo>
                    <a:pt x="129" y="89"/>
                  </a:lnTo>
                  <a:lnTo>
                    <a:pt x="130" y="81"/>
                  </a:lnTo>
                  <a:lnTo>
                    <a:pt x="129" y="74"/>
                  </a:lnTo>
                  <a:lnTo>
                    <a:pt x="125" y="61"/>
                  </a:lnTo>
                  <a:lnTo>
                    <a:pt x="119" y="50"/>
                  </a:lnTo>
                  <a:lnTo>
                    <a:pt x="119" y="50"/>
                  </a:lnTo>
                  <a:lnTo>
                    <a:pt x="116" y="45"/>
                  </a:lnTo>
                  <a:lnTo>
                    <a:pt x="110" y="39"/>
                  </a:lnTo>
                  <a:lnTo>
                    <a:pt x="100" y="35"/>
                  </a:lnTo>
                  <a:lnTo>
                    <a:pt x="91" y="32"/>
                  </a:lnTo>
                  <a:lnTo>
                    <a:pt x="81" y="31"/>
                  </a:lnTo>
                  <a:close/>
                  <a:moveTo>
                    <a:pt x="81" y="0"/>
                  </a:moveTo>
                  <a:lnTo>
                    <a:pt x="94" y="1"/>
                  </a:lnTo>
                  <a:lnTo>
                    <a:pt x="101" y="2"/>
                  </a:lnTo>
                  <a:lnTo>
                    <a:pt x="112" y="5"/>
                  </a:lnTo>
                  <a:lnTo>
                    <a:pt x="124" y="11"/>
                  </a:lnTo>
                  <a:lnTo>
                    <a:pt x="129" y="15"/>
                  </a:lnTo>
                  <a:lnTo>
                    <a:pt x="138" y="23"/>
                  </a:lnTo>
                  <a:lnTo>
                    <a:pt x="149" y="37"/>
                  </a:lnTo>
                  <a:lnTo>
                    <a:pt x="154" y="49"/>
                  </a:lnTo>
                  <a:lnTo>
                    <a:pt x="158" y="61"/>
                  </a:lnTo>
                  <a:lnTo>
                    <a:pt x="159" y="67"/>
                  </a:lnTo>
                  <a:lnTo>
                    <a:pt x="161" y="81"/>
                  </a:lnTo>
                  <a:lnTo>
                    <a:pt x="159" y="94"/>
                  </a:lnTo>
                  <a:lnTo>
                    <a:pt x="158" y="101"/>
                  </a:lnTo>
                  <a:lnTo>
                    <a:pt x="154" y="113"/>
                  </a:lnTo>
                  <a:lnTo>
                    <a:pt x="149" y="123"/>
                  </a:lnTo>
                  <a:lnTo>
                    <a:pt x="138" y="137"/>
                  </a:lnTo>
                  <a:lnTo>
                    <a:pt x="129" y="145"/>
                  </a:lnTo>
                  <a:lnTo>
                    <a:pt x="124" y="149"/>
                  </a:lnTo>
                  <a:lnTo>
                    <a:pt x="112" y="155"/>
                  </a:lnTo>
                  <a:lnTo>
                    <a:pt x="101" y="158"/>
                  </a:lnTo>
                  <a:lnTo>
                    <a:pt x="94" y="159"/>
                  </a:lnTo>
                  <a:lnTo>
                    <a:pt x="81" y="162"/>
                  </a:lnTo>
                  <a:lnTo>
                    <a:pt x="67" y="159"/>
                  </a:lnTo>
                  <a:lnTo>
                    <a:pt x="61" y="158"/>
                  </a:lnTo>
                  <a:lnTo>
                    <a:pt x="48" y="155"/>
                  </a:lnTo>
                  <a:lnTo>
                    <a:pt x="38" y="149"/>
                  </a:lnTo>
                  <a:lnTo>
                    <a:pt x="33" y="145"/>
                  </a:lnTo>
                  <a:lnTo>
                    <a:pt x="24" y="137"/>
                  </a:lnTo>
                  <a:lnTo>
                    <a:pt x="16" y="128"/>
                  </a:lnTo>
                  <a:lnTo>
                    <a:pt x="12" y="123"/>
                  </a:lnTo>
                  <a:lnTo>
                    <a:pt x="6" y="113"/>
                  </a:lnTo>
                  <a:lnTo>
                    <a:pt x="3" y="101"/>
                  </a:lnTo>
                  <a:lnTo>
                    <a:pt x="2" y="94"/>
                  </a:lnTo>
                  <a:lnTo>
                    <a:pt x="0" y="81"/>
                  </a:lnTo>
                  <a:lnTo>
                    <a:pt x="2" y="67"/>
                  </a:lnTo>
                  <a:lnTo>
                    <a:pt x="3" y="61"/>
                  </a:lnTo>
                  <a:lnTo>
                    <a:pt x="6" y="49"/>
                  </a:lnTo>
                  <a:lnTo>
                    <a:pt x="12" y="37"/>
                  </a:lnTo>
                  <a:lnTo>
                    <a:pt x="16" y="32"/>
                  </a:lnTo>
                  <a:lnTo>
                    <a:pt x="24" y="23"/>
                  </a:lnTo>
                  <a:lnTo>
                    <a:pt x="33" y="15"/>
                  </a:lnTo>
                  <a:lnTo>
                    <a:pt x="38" y="11"/>
                  </a:lnTo>
                  <a:lnTo>
                    <a:pt x="48" y="5"/>
                  </a:lnTo>
                  <a:lnTo>
                    <a:pt x="61" y="2"/>
                  </a:lnTo>
                  <a:lnTo>
                    <a:pt x="67" y="1"/>
                  </a:lnTo>
                  <a:lnTo>
                    <a:pt x="81"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8" name="Freeform 548"/>
            <p:cNvSpPr>
              <a:spLocks/>
            </p:cNvSpPr>
            <p:nvPr/>
          </p:nvSpPr>
          <p:spPr bwMode="auto">
            <a:xfrm>
              <a:off x="1060" y="1644"/>
              <a:ext cx="64" cy="65"/>
            </a:xfrm>
            <a:custGeom>
              <a:avLst/>
              <a:gdLst>
                <a:gd name="T0" fmla="*/ 63 w 128"/>
                <a:gd name="T1" fmla="*/ 0 h 130"/>
                <a:gd name="T2" fmla="*/ 84 w 128"/>
                <a:gd name="T3" fmla="*/ 3 h 130"/>
                <a:gd name="T4" fmla="*/ 103 w 128"/>
                <a:gd name="T5" fmla="*/ 13 h 130"/>
                <a:gd name="T6" fmla="*/ 117 w 128"/>
                <a:gd name="T7" fmla="*/ 27 h 130"/>
                <a:gd name="T8" fmla="*/ 125 w 128"/>
                <a:gd name="T9" fmla="*/ 45 h 130"/>
                <a:gd name="T10" fmla="*/ 128 w 128"/>
                <a:gd name="T11" fmla="*/ 66 h 130"/>
                <a:gd name="T12" fmla="*/ 125 w 128"/>
                <a:gd name="T13" fmla="*/ 86 h 130"/>
                <a:gd name="T14" fmla="*/ 117 w 128"/>
                <a:gd name="T15" fmla="*/ 103 h 130"/>
                <a:gd name="T16" fmla="*/ 103 w 128"/>
                <a:gd name="T17" fmla="*/ 117 h 130"/>
                <a:gd name="T18" fmla="*/ 84 w 128"/>
                <a:gd name="T19" fmla="*/ 127 h 130"/>
                <a:gd name="T20" fmla="*/ 63 w 128"/>
                <a:gd name="T21" fmla="*/ 130 h 130"/>
                <a:gd name="T22" fmla="*/ 43 w 128"/>
                <a:gd name="T23" fmla="*/ 127 h 130"/>
                <a:gd name="T24" fmla="*/ 26 w 128"/>
                <a:gd name="T25" fmla="*/ 117 h 130"/>
                <a:gd name="T26" fmla="*/ 12 w 128"/>
                <a:gd name="T27" fmla="*/ 103 h 130"/>
                <a:gd name="T28" fmla="*/ 2 w 128"/>
                <a:gd name="T29" fmla="*/ 86 h 130"/>
                <a:gd name="T30" fmla="*/ 0 w 128"/>
                <a:gd name="T31" fmla="*/ 66 h 130"/>
                <a:gd name="T32" fmla="*/ 2 w 128"/>
                <a:gd name="T33" fmla="*/ 45 h 130"/>
                <a:gd name="T34" fmla="*/ 12 w 128"/>
                <a:gd name="T35" fmla="*/ 27 h 130"/>
                <a:gd name="T36" fmla="*/ 26 w 128"/>
                <a:gd name="T37" fmla="*/ 13 h 130"/>
                <a:gd name="T38" fmla="*/ 43 w 128"/>
                <a:gd name="T39" fmla="*/ 3 h 130"/>
                <a:gd name="T40" fmla="*/ 63 w 128"/>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0">
                  <a:moveTo>
                    <a:pt x="63" y="0"/>
                  </a:moveTo>
                  <a:lnTo>
                    <a:pt x="84" y="3"/>
                  </a:lnTo>
                  <a:lnTo>
                    <a:pt x="103" y="13"/>
                  </a:lnTo>
                  <a:lnTo>
                    <a:pt x="117" y="27"/>
                  </a:lnTo>
                  <a:lnTo>
                    <a:pt x="125" y="45"/>
                  </a:lnTo>
                  <a:lnTo>
                    <a:pt x="128" y="66"/>
                  </a:lnTo>
                  <a:lnTo>
                    <a:pt x="125" y="86"/>
                  </a:lnTo>
                  <a:lnTo>
                    <a:pt x="117" y="103"/>
                  </a:lnTo>
                  <a:lnTo>
                    <a:pt x="103" y="117"/>
                  </a:lnTo>
                  <a:lnTo>
                    <a:pt x="84" y="127"/>
                  </a:lnTo>
                  <a:lnTo>
                    <a:pt x="63" y="130"/>
                  </a:lnTo>
                  <a:lnTo>
                    <a:pt x="43" y="127"/>
                  </a:lnTo>
                  <a:lnTo>
                    <a:pt x="26" y="117"/>
                  </a:lnTo>
                  <a:lnTo>
                    <a:pt x="12" y="103"/>
                  </a:lnTo>
                  <a:lnTo>
                    <a:pt x="2" y="86"/>
                  </a:lnTo>
                  <a:lnTo>
                    <a:pt x="0" y="66"/>
                  </a:lnTo>
                  <a:lnTo>
                    <a:pt x="2" y="45"/>
                  </a:lnTo>
                  <a:lnTo>
                    <a:pt x="12" y="27"/>
                  </a:lnTo>
                  <a:lnTo>
                    <a:pt x="26" y="13"/>
                  </a:lnTo>
                  <a:lnTo>
                    <a:pt x="43" y="3"/>
                  </a:lnTo>
                  <a:lnTo>
                    <a:pt x="63"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19" name="Freeform 549"/>
            <p:cNvSpPr>
              <a:spLocks noEditPoints="1"/>
            </p:cNvSpPr>
            <p:nvPr/>
          </p:nvSpPr>
          <p:spPr bwMode="auto">
            <a:xfrm>
              <a:off x="1052" y="1636"/>
              <a:ext cx="80" cy="81"/>
            </a:xfrm>
            <a:custGeom>
              <a:avLst/>
              <a:gdLst>
                <a:gd name="T0" fmla="*/ 69 w 160"/>
                <a:gd name="T1" fmla="*/ 32 h 162"/>
                <a:gd name="T2" fmla="*/ 51 w 160"/>
                <a:gd name="T3" fmla="*/ 39 h 162"/>
                <a:gd name="T4" fmla="*/ 41 w 160"/>
                <a:gd name="T5" fmla="*/ 50 h 162"/>
                <a:gd name="T6" fmla="*/ 32 w 160"/>
                <a:gd name="T7" fmla="*/ 71 h 162"/>
                <a:gd name="T8" fmla="*/ 32 w 160"/>
                <a:gd name="T9" fmla="*/ 92 h 162"/>
                <a:gd name="T10" fmla="*/ 41 w 160"/>
                <a:gd name="T11" fmla="*/ 110 h 162"/>
                <a:gd name="T12" fmla="*/ 51 w 160"/>
                <a:gd name="T13" fmla="*/ 121 h 162"/>
                <a:gd name="T14" fmla="*/ 72 w 160"/>
                <a:gd name="T15" fmla="*/ 129 h 162"/>
                <a:gd name="T16" fmla="*/ 78 w 160"/>
                <a:gd name="T17" fmla="*/ 130 h 162"/>
                <a:gd name="T18" fmla="*/ 98 w 160"/>
                <a:gd name="T19" fmla="*/ 125 h 162"/>
                <a:gd name="T20" fmla="*/ 114 w 160"/>
                <a:gd name="T21" fmla="*/ 115 h 162"/>
                <a:gd name="T22" fmla="*/ 123 w 160"/>
                <a:gd name="T23" fmla="*/ 100 h 162"/>
                <a:gd name="T24" fmla="*/ 128 w 160"/>
                <a:gd name="T25" fmla="*/ 81 h 162"/>
                <a:gd name="T26" fmla="*/ 123 w 160"/>
                <a:gd name="T27" fmla="*/ 61 h 162"/>
                <a:gd name="T28" fmla="*/ 114 w 160"/>
                <a:gd name="T29" fmla="*/ 45 h 162"/>
                <a:gd name="T30" fmla="*/ 98 w 160"/>
                <a:gd name="T31" fmla="*/ 35 h 162"/>
                <a:gd name="T32" fmla="*/ 78 w 160"/>
                <a:gd name="T33" fmla="*/ 31 h 162"/>
                <a:gd name="T34" fmla="*/ 92 w 160"/>
                <a:gd name="T35" fmla="*/ 1 h 162"/>
                <a:gd name="T36" fmla="*/ 111 w 160"/>
                <a:gd name="T37" fmla="*/ 5 h 162"/>
                <a:gd name="T38" fmla="*/ 126 w 160"/>
                <a:gd name="T39" fmla="*/ 15 h 162"/>
                <a:gd name="T40" fmla="*/ 147 w 160"/>
                <a:gd name="T41" fmla="*/ 37 h 162"/>
                <a:gd name="T42" fmla="*/ 156 w 160"/>
                <a:gd name="T43" fmla="*/ 61 h 162"/>
                <a:gd name="T44" fmla="*/ 160 w 160"/>
                <a:gd name="T45" fmla="*/ 81 h 162"/>
                <a:gd name="T46" fmla="*/ 156 w 160"/>
                <a:gd name="T47" fmla="*/ 101 h 162"/>
                <a:gd name="T48" fmla="*/ 147 w 160"/>
                <a:gd name="T49" fmla="*/ 123 h 162"/>
                <a:gd name="T50" fmla="*/ 126 w 160"/>
                <a:gd name="T51" fmla="*/ 145 h 162"/>
                <a:gd name="T52" fmla="*/ 111 w 160"/>
                <a:gd name="T53" fmla="*/ 155 h 162"/>
                <a:gd name="T54" fmla="*/ 92 w 160"/>
                <a:gd name="T55" fmla="*/ 159 h 162"/>
                <a:gd name="T56" fmla="*/ 65 w 160"/>
                <a:gd name="T57" fmla="*/ 159 h 162"/>
                <a:gd name="T58" fmla="*/ 45 w 160"/>
                <a:gd name="T59" fmla="*/ 155 h 162"/>
                <a:gd name="T60" fmla="*/ 31 w 160"/>
                <a:gd name="T61" fmla="*/ 145 h 162"/>
                <a:gd name="T62" fmla="*/ 11 w 160"/>
                <a:gd name="T63" fmla="*/ 123 h 162"/>
                <a:gd name="T64" fmla="*/ 2 w 160"/>
                <a:gd name="T65" fmla="*/ 101 h 162"/>
                <a:gd name="T66" fmla="*/ 0 w 160"/>
                <a:gd name="T67" fmla="*/ 81 h 162"/>
                <a:gd name="T68" fmla="*/ 2 w 160"/>
                <a:gd name="T69" fmla="*/ 61 h 162"/>
                <a:gd name="T70" fmla="*/ 11 w 160"/>
                <a:gd name="T71" fmla="*/ 37 h 162"/>
                <a:gd name="T72" fmla="*/ 31 w 160"/>
                <a:gd name="T73" fmla="*/ 15 h 162"/>
                <a:gd name="T74" fmla="*/ 45 w 160"/>
                <a:gd name="T75" fmla="*/ 5 h 162"/>
                <a:gd name="T76" fmla="*/ 65 w 160"/>
                <a:gd name="T77"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2">
                  <a:moveTo>
                    <a:pt x="78" y="31"/>
                  </a:moveTo>
                  <a:lnTo>
                    <a:pt x="69" y="32"/>
                  </a:lnTo>
                  <a:lnTo>
                    <a:pt x="59" y="35"/>
                  </a:lnTo>
                  <a:lnTo>
                    <a:pt x="51" y="39"/>
                  </a:lnTo>
                  <a:lnTo>
                    <a:pt x="44" y="45"/>
                  </a:lnTo>
                  <a:lnTo>
                    <a:pt x="41" y="50"/>
                  </a:lnTo>
                  <a:lnTo>
                    <a:pt x="35" y="61"/>
                  </a:lnTo>
                  <a:lnTo>
                    <a:pt x="32" y="71"/>
                  </a:lnTo>
                  <a:lnTo>
                    <a:pt x="31" y="81"/>
                  </a:lnTo>
                  <a:lnTo>
                    <a:pt x="32" y="92"/>
                  </a:lnTo>
                  <a:lnTo>
                    <a:pt x="35" y="100"/>
                  </a:lnTo>
                  <a:lnTo>
                    <a:pt x="41" y="110"/>
                  </a:lnTo>
                  <a:lnTo>
                    <a:pt x="44" y="115"/>
                  </a:lnTo>
                  <a:lnTo>
                    <a:pt x="51" y="121"/>
                  </a:lnTo>
                  <a:lnTo>
                    <a:pt x="59" y="125"/>
                  </a:lnTo>
                  <a:lnTo>
                    <a:pt x="72" y="129"/>
                  </a:lnTo>
                  <a:lnTo>
                    <a:pt x="72" y="129"/>
                  </a:lnTo>
                  <a:lnTo>
                    <a:pt x="78" y="130"/>
                  </a:lnTo>
                  <a:lnTo>
                    <a:pt x="85" y="129"/>
                  </a:lnTo>
                  <a:lnTo>
                    <a:pt x="98" y="125"/>
                  </a:lnTo>
                  <a:lnTo>
                    <a:pt x="108" y="120"/>
                  </a:lnTo>
                  <a:lnTo>
                    <a:pt x="114" y="115"/>
                  </a:lnTo>
                  <a:lnTo>
                    <a:pt x="118" y="110"/>
                  </a:lnTo>
                  <a:lnTo>
                    <a:pt x="123" y="100"/>
                  </a:lnTo>
                  <a:lnTo>
                    <a:pt x="127" y="89"/>
                  </a:lnTo>
                  <a:lnTo>
                    <a:pt x="128" y="81"/>
                  </a:lnTo>
                  <a:lnTo>
                    <a:pt x="127" y="74"/>
                  </a:lnTo>
                  <a:lnTo>
                    <a:pt x="123" y="61"/>
                  </a:lnTo>
                  <a:lnTo>
                    <a:pt x="118" y="50"/>
                  </a:lnTo>
                  <a:lnTo>
                    <a:pt x="114" y="45"/>
                  </a:lnTo>
                  <a:lnTo>
                    <a:pt x="108" y="40"/>
                  </a:lnTo>
                  <a:lnTo>
                    <a:pt x="98" y="35"/>
                  </a:lnTo>
                  <a:lnTo>
                    <a:pt x="88" y="32"/>
                  </a:lnTo>
                  <a:lnTo>
                    <a:pt x="78" y="31"/>
                  </a:lnTo>
                  <a:close/>
                  <a:moveTo>
                    <a:pt x="78" y="0"/>
                  </a:moveTo>
                  <a:lnTo>
                    <a:pt x="92" y="1"/>
                  </a:lnTo>
                  <a:lnTo>
                    <a:pt x="98" y="2"/>
                  </a:lnTo>
                  <a:lnTo>
                    <a:pt x="111" y="5"/>
                  </a:lnTo>
                  <a:lnTo>
                    <a:pt x="121" y="11"/>
                  </a:lnTo>
                  <a:lnTo>
                    <a:pt x="126" y="15"/>
                  </a:lnTo>
                  <a:lnTo>
                    <a:pt x="136" y="23"/>
                  </a:lnTo>
                  <a:lnTo>
                    <a:pt x="147" y="37"/>
                  </a:lnTo>
                  <a:lnTo>
                    <a:pt x="153" y="49"/>
                  </a:lnTo>
                  <a:lnTo>
                    <a:pt x="156" y="61"/>
                  </a:lnTo>
                  <a:lnTo>
                    <a:pt x="157" y="67"/>
                  </a:lnTo>
                  <a:lnTo>
                    <a:pt x="160" y="81"/>
                  </a:lnTo>
                  <a:lnTo>
                    <a:pt x="157" y="94"/>
                  </a:lnTo>
                  <a:lnTo>
                    <a:pt x="156" y="101"/>
                  </a:lnTo>
                  <a:lnTo>
                    <a:pt x="153" y="113"/>
                  </a:lnTo>
                  <a:lnTo>
                    <a:pt x="147" y="123"/>
                  </a:lnTo>
                  <a:lnTo>
                    <a:pt x="136" y="137"/>
                  </a:lnTo>
                  <a:lnTo>
                    <a:pt x="126" y="145"/>
                  </a:lnTo>
                  <a:lnTo>
                    <a:pt x="121" y="149"/>
                  </a:lnTo>
                  <a:lnTo>
                    <a:pt x="111" y="155"/>
                  </a:lnTo>
                  <a:lnTo>
                    <a:pt x="98" y="158"/>
                  </a:lnTo>
                  <a:lnTo>
                    <a:pt x="92" y="159"/>
                  </a:lnTo>
                  <a:lnTo>
                    <a:pt x="78" y="162"/>
                  </a:lnTo>
                  <a:lnTo>
                    <a:pt x="65" y="159"/>
                  </a:lnTo>
                  <a:lnTo>
                    <a:pt x="59" y="158"/>
                  </a:lnTo>
                  <a:lnTo>
                    <a:pt x="45" y="155"/>
                  </a:lnTo>
                  <a:lnTo>
                    <a:pt x="36" y="149"/>
                  </a:lnTo>
                  <a:lnTo>
                    <a:pt x="31" y="145"/>
                  </a:lnTo>
                  <a:lnTo>
                    <a:pt x="22" y="137"/>
                  </a:lnTo>
                  <a:lnTo>
                    <a:pt x="11" y="123"/>
                  </a:lnTo>
                  <a:lnTo>
                    <a:pt x="6" y="113"/>
                  </a:lnTo>
                  <a:lnTo>
                    <a:pt x="2" y="101"/>
                  </a:lnTo>
                  <a:lnTo>
                    <a:pt x="1" y="94"/>
                  </a:lnTo>
                  <a:lnTo>
                    <a:pt x="0" y="81"/>
                  </a:lnTo>
                  <a:lnTo>
                    <a:pt x="1" y="67"/>
                  </a:lnTo>
                  <a:lnTo>
                    <a:pt x="2" y="61"/>
                  </a:lnTo>
                  <a:lnTo>
                    <a:pt x="6" y="49"/>
                  </a:lnTo>
                  <a:lnTo>
                    <a:pt x="11" y="37"/>
                  </a:lnTo>
                  <a:lnTo>
                    <a:pt x="22" y="23"/>
                  </a:lnTo>
                  <a:lnTo>
                    <a:pt x="31" y="15"/>
                  </a:lnTo>
                  <a:lnTo>
                    <a:pt x="36" y="11"/>
                  </a:lnTo>
                  <a:lnTo>
                    <a:pt x="45" y="5"/>
                  </a:lnTo>
                  <a:lnTo>
                    <a:pt x="59" y="2"/>
                  </a:lnTo>
                  <a:lnTo>
                    <a:pt x="65" y="1"/>
                  </a:lnTo>
                  <a:lnTo>
                    <a:pt x="78"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0" name="Freeform 550"/>
            <p:cNvSpPr>
              <a:spLocks/>
            </p:cNvSpPr>
            <p:nvPr/>
          </p:nvSpPr>
          <p:spPr bwMode="auto">
            <a:xfrm>
              <a:off x="1060" y="2633"/>
              <a:ext cx="64" cy="66"/>
            </a:xfrm>
            <a:custGeom>
              <a:avLst/>
              <a:gdLst>
                <a:gd name="T0" fmla="*/ 63 w 128"/>
                <a:gd name="T1" fmla="*/ 0 h 132"/>
                <a:gd name="T2" fmla="*/ 84 w 128"/>
                <a:gd name="T3" fmla="*/ 4 h 132"/>
                <a:gd name="T4" fmla="*/ 103 w 128"/>
                <a:gd name="T5" fmla="*/ 13 h 132"/>
                <a:gd name="T6" fmla="*/ 117 w 128"/>
                <a:gd name="T7" fmla="*/ 27 h 132"/>
                <a:gd name="T8" fmla="*/ 125 w 128"/>
                <a:gd name="T9" fmla="*/ 46 h 132"/>
                <a:gd name="T10" fmla="*/ 128 w 128"/>
                <a:gd name="T11" fmla="*/ 65 h 132"/>
                <a:gd name="T12" fmla="*/ 125 w 128"/>
                <a:gd name="T13" fmla="*/ 86 h 132"/>
                <a:gd name="T14" fmla="*/ 117 w 128"/>
                <a:gd name="T15" fmla="*/ 104 h 132"/>
                <a:gd name="T16" fmla="*/ 103 w 128"/>
                <a:gd name="T17" fmla="*/ 119 h 132"/>
                <a:gd name="T18" fmla="*/ 84 w 128"/>
                <a:gd name="T19" fmla="*/ 128 h 132"/>
                <a:gd name="T20" fmla="*/ 63 w 128"/>
                <a:gd name="T21" fmla="*/ 132 h 132"/>
                <a:gd name="T22" fmla="*/ 43 w 128"/>
                <a:gd name="T23" fmla="*/ 128 h 132"/>
                <a:gd name="T24" fmla="*/ 26 w 128"/>
                <a:gd name="T25" fmla="*/ 119 h 132"/>
                <a:gd name="T26" fmla="*/ 12 w 128"/>
                <a:gd name="T27" fmla="*/ 104 h 132"/>
                <a:gd name="T28" fmla="*/ 2 w 128"/>
                <a:gd name="T29" fmla="*/ 86 h 132"/>
                <a:gd name="T30" fmla="*/ 0 w 128"/>
                <a:gd name="T31" fmla="*/ 65 h 132"/>
                <a:gd name="T32" fmla="*/ 2 w 128"/>
                <a:gd name="T33" fmla="*/ 46 h 132"/>
                <a:gd name="T34" fmla="*/ 12 w 128"/>
                <a:gd name="T35" fmla="*/ 27 h 132"/>
                <a:gd name="T36" fmla="*/ 26 w 128"/>
                <a:gd name="T37" fmla="*/ 13 h 132"/>
                <a:gd name="T38" fmla="*/ 43 w 128"/>
                <a:gd name="T39" fmla="*/ 4 h 132"/>
                <a:gd name="T40" fmla="*/ 63 w 128"/>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2">
                  <a:moveTo>
                    <a:pt x="63" y="0"/>
                  </a:moveTo>
                  <a:lnTo>
                    <a:pt x="84" y="4"/>
                  </a:lnTo>
                  <a:lnTo>
                    <a:pt x="103" y="13"/>
                  </a:lnTo>
                  <a:lnTo>
                    <a:pt x="117" y="27"/>
                  </a:lnTo>
                  <a:lnTo>
                    <a:pt x="125" y="46"/>
                  </a:lnTo>
                  <a:lnTo>
                    <a:pt x="128" y="65"/>
                  </a:lnTo>
                  <a:lnTo>
                    <a:pt x="125" y="86"/>
                  </a:lnTo>
                  <a:lnTo>
                    <a:pt x="117" y="104"/>
                  </a:lnTo>
                  <a:lnTo>
                    <a:pt x="103" y="119"/>
                  </a:lnTo>
                  <a:lnTo>
                    <a:pt x="84" y="128"/>
                  </a:lnTo>
                  <a:lnTo>
                    <a:pt x="63" y="132"/>
                  </a:lnTo>
                  <a:lnTo>
                    <a:pt x="43" y="128"/>
                  </a:lnTo>
                  <a:lnTo>
                    <a:pt x="26" y="119"/>
                  </a:lnTo>
                  <a:lnTo>
                    <a:pt x="12" y="104"/>
                  </a:lnTo>
                  <a:lnTo>
                    <a:pt x="2" y="86"/>
                  </a:lnTo>
                  <a:lnTo>
                    <a:pt x="0" y="65"/>
                  </a:lnTo>
                  <a:lnTo>
                    <a:pt x="2" y="46"/>
                  </a:lnTo>
                  <a:lnTo>
                    <a:pt x="12" y="27"/>
                  </a:lnTo>
                  <a:lnTo>
                    <a:pt x="26" y="13"/>
                  </a:lnTo>
                  <a:lnTo>
                    <a:pt x="43" y="4"/>
                  </a:lnTo>
                  <a:lnTo>
                    <a:pt x="63" y="0"/>
                  </a:lnTo>
                  <a:close/>
                </a:path>
              </a:pathLst>
            </a:custGeom>
            <a:solidFill>
              <a:srgbClr val="000094"/>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221" name="Freeform 551"/>
            <p:cNvSpPr>
              <a:spLocks noEditPoints="1"/>
            </p:cNvSpPr>
            <p:nvPr/>
          </p:nvSpPr>
          <p:spPr bwMode="auto">
            <a:xfrm>
              <a:off x="1052" y="2625"/>
              <a:ext cx="80" cy="82"/>
            </a:xfrm>
            <a:custGeom>
              <a:avLst/>
              <a:gdLst>
                <a:gd name="T0" fmla="*/ 69 w 160"/>
                <a:gd name="T1" fmla="*/ 33 h 163"/>
                <a:gd name="T2" fmla="*/ 51 w 160"/>
                <a:gd name="T3" fmla="*/ 40 h 163"/>
                <a:gd name="T4" fmla="*/ 41 w 160"/>
                <a:gd name="T5" fmla="*/ 51 h 163"/>
                <a:gd name="T6" fmla="*/ 35 w 160"/>
                <a:gd name="T7" fmla="*/ 62 h 163"/>
                <a:gd name="T8" fmla="*/ 31 w 160"/>
                <a:gd name="T9" fmla="*/ 80 h 163"/>
                <a:gd name="T10" fmla="*/ 35 w 160"/>
                <a:gd name="T11" fmla="*/ 100 h 163"/>
                <a:gd name="T12" fmla="*/ 41 w 160"/>
                <a:gd name="T13" fmla="*/ 111 h 163"/>
                <a:gd name="T14" fmla="*/ 51 w 160"/>
                <a:gd name="T15" fmla="*/ 122 h 163"/>
                <a:gd name="T16" fmla="*/ 72 w 160"/>
                <a:gd name="T17" fmla="*/ 130 h 163"/>
                <a:gd name="T18" fmla="*/ 78 w 160"/>
                <a:gd name="T19" fmla="*/ 132 h 163"/>
                <a:gd name="T20" fmla="*/ 98 w 160"/>
                <a:gd name="T21" fmla="*/ 127 h 163"/>
                <a:gd name="T22" fmla="*/ 114 w 160"/>
                <a:gd name="T23" fmla="*/ 117 h 163"/>
                <a:gd name="T24" fmla="*/ 118 w 160"/>
                <a:gd name="T25" fmla="*/ 111 h 163"/>
                <a:gd name="T26" fmla="*/ 127 w 160"/>
                <a:gd name="T27" fmla="*/ 89 h 163"/>
                <a:gd name="T28" fmla="*/ 127 w 160"/>
                <a:gd name="T29" fmla="*/ 75 h 163"/>
                <a:gd name="T30" fmla="*/ 123 w 160"/>
                <a:gd name="T31" fmla="*/ 62 h 163"/>
                <a:gd name="T32" fmla="*/ 118 w 160"/>
                <a:gd name="T33" fmla="*/ 51 h 163"/>
                <a:gd name="T34" fmla="*/ 107 w 160"/>
                <a:gd name="T35" fmla="*/ 41 h 163"/>
                <a:gd name="T36" fmla="*/ 88 w 160"/>
                <a:gd name="T37" fmla="*/ 33 h 163"/>
                <a:gd name="T38" fmla="*/ 78 w 160"/>
                <a:gd name="T39" fmla="*/ 0 h 163"/>
                <a:gd name="T40" fmla="*/ 98 w 160"/>
                <a:gd name="T41" fmla="*/ 2 h 163"/>
                <a:gd name="T42" fmla="*/ 121 w 160"/>
                <a:gd name="T43" fmla="*/ 12 h 163"/>
                <a:gd name="T44" fmla="*/ 136 w 160"/>
                <a:gd name="T45" fmla="*/ 23 h 163"/>
                <a:gd name="T46" fmla="*/ 147 w 160"/>
                <a:gd name="T47" fmla="*/ 38 h 163"/>
                <a:gd name="T48" fmla="*/ 156 w 160"/>
                <a:gd name="T49" fmla="*/ 62 h 163"/>
                <a:gd name="T50" fmla="*/ 160 w 160"/>
                <a:gd name="T51" fmla="*/ 80 h 163"/>
                <a:gd name="T52" fmla="*/ 156 w 160"/>
                <a:gd name="T53" fmla="*/ 100 h 163"/>
                <a:gd name="T54" fmla="*/ 147 w 160"/>
                <a:gd name="T55" fmla="*/ 123 h 163"/>
                <a:gd name="T56" fmla="*/ 136 w 160"/>
                <a:gd name="T57" fmla="*/ 139 h 163"/>
                <a:gd name="T58" fmla="*/ 121 w 160"/>
                <a:gd name="T59" fmla="*/ 150 h 163"/>
                <a:gd name="T60" fmla="*/ 98 w 160"/>
                <a:gd name="T61" fmla="*/ 160 h 163"/>
                <a:gd name="T62" fmla="*/ 78 w 160"/>
                <a:gd name="T63" fmla="*/ 163 h 163"/>
                <a:gd name="T64" fmla="*/ 59 w 160"/>
                <a:gd name="T65" fmla="*/ 160 h 163"/>
                <a:gd name="T66" fmla="*/ 36 w 160"/>
                <a:gd name="T67" fmla="*/ 150 h 163"/>
                <a:gd name="T68" fmla="*/ 22 w 160"/>
                <a:gd name="T69" fmla="*/ 139 h 163"/>
                <a:gd name="T70" fmla="*/ 11 w 160"/>
                <a:gd name="T71" fmla="*/ 123 h 163"/>
                <a:gd name="T72" fmla="*/ 2 w 160"/>
                <a:gd name="T73" fmla="*/ 100 h 163"/>
                <a:gd name="T74" fmla="*/ 0 w 160"/>
                <a:gd name="T75" fmla="*/ 80 h 163"/>
                <a:gd name="T76" fmla="*/ 2 w 160"/>
                <a:gd name="T77" fmla="*/ 62 h 163"/>
                <a:gd name="T78" fmla="*/ 11 w 160"/>
                <a:gd name="T79" fmla="*/ 38 h 163"/>
                <a:gd name="T80" fmla="*/ 22 w 160"/>
                <a:gd name="T81" fmla="*/ 23 h 163"/>
                <a:gd name="T82" fmla="*/ 36 w 160"/>
                <a:gd name="T83" fmla="*/ 12 h 163"/>
                <a:gd name="T84" fmla="*/ 59 w 160"/>
                <a:gd name="T85" fmla="*/ 2 h 163"/>
                <a:gd name="T86" fmla="*/ 78 w 160"/>
                <a:gd name="T8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3">
                  <a:moveTo>
                    <a:pt x="78" y="31"/>
                  </a:moveTo>
                  <a:lnTo>
                    <a:pt x="69" y="33"/>
                  </a:lnTo>
                  <a:lnTo>
                    <a:pt x="59" y="35"/>
                  </a:lnTo>
                  <a:lnTo>
                    <a:pt x="51" y="40"/>
                  </a:lnTo>
                  <a:lnTo>
                    <a:pt x="44" y="45"/>
                  </a:lnTo>
                  <a:lnTo>
                    <a:pt x="41" y="51"/>
                  </a:lnTo>
                  <a:lnTo>
                    <a:pt x="41" y="51"/>
                  </a:lnTo>
                  <a:lnTo>
                    <a:pt x="35" y="62"/>
                  </a:lnTo>
                  <a:lnTo>
                    <a:pt x="32" y="72"/>
                  </a:lnTo>
                  <a:lnTo>
                    <a:pt x="31" y="80"/>
                  </a:lnTo>
                  <a:lnTo>
                    <a:pt x="32" y="91"/>
                  </a:lnTo>
                  <a:lnTo>
                    <a:pt x="35" y="100"/>
                  </a:lnTo>
                  <a:lnTo>
                    <a:pt x="41" y="111"/>
                  </a:lnTo>
                  <a:lnTo>
                    <a:pt x="41" y="111"/>
                  </a:lnTo>
                  <a:lnTo>
                    <a:pt x="44" y="117"/>
                  </a:lnTo>
                  <a:lnTo>
                    <a:pt x="51" y="122"/>
                  </a:lnTo>
                  <a:lnTo>
                    <a:pt x="59" y="127"/>
                  </a:lnTo>
                  <a:lnTo>
                    <a:pt x="72" y="130"/>
                  </a:lnTo>
                  <a:lnTo>
                    <a:pt x="72" y="130"/>
                  </a:lnTo>
                  <a:lnTo>
                    <a:pt x="78" y="132"/>
                  </a:lnTo>
                  <a:lnTo>
                    <a:pt x="85" y="130"/>
                  </a:lnTo>
                  <a:lnTo>
                    <a:pt x="98" y="127"/>
                  </a:lnTo>
                  <a:lnTo>
                    <a:pt x="107" y="121"/>
                  </a:lnTo>
                  <a:lnTo>
                    <a:pt x="114" y="117"/>
                  </a:lnTo>
                  <a:lnTo>
                    <a:pt x="118" y="111"/>
                  </a:lnTo>
                  <a:lnTo>
                    <a:pt x="118" y="111"/>
                  </a:lnTo>
                  <a:lnTo>
                    <a:pt x="123" y="100"/>
                  </a:lnTo>
                  <a:lnTo>
                    <a:pt x="127" y="89"/>
                  </a:lnTo>
                  <a:lnTo>
                    <a:pt x="128" y="80"/>
                  </a:lnTo>
                  <a:lnTo>
                    <a:pt x="127" y="75"/>
                  </a:lnTo>
                  <a:lnTo>
                    <a:pt x="127" y="75"/>
                  </a:lnTo>
                  <a:lnTo>
                    <a:pt x="123" y="62"/>
                  </a:lnTo>
                  <a:lnTo>
                    <a:pt x="118" y="51"/>
                  </a:lnTo>
                  <a:lnTo>
                    <a:pt x="118" y="51"/>
                  </a:lnTo>
                  <a:lnTo>
                    <a:pt x="114" y="45"/>
                  </a:lnTo>
                  <a:lnTo>
                    <a:pt x="107" y="41"/>
                  </a:lnTo>
                  <a:lnTo>
                    <a:pt x="98" y="35"/>
                  </a:lnTo>
                  <a:lnTo>
                    <a:pt x="88" y="33"/>
                  </a:lnTo>
                  <a:lnTo>
                    <a:pt x="78" y="31"/>
                  </a:lnTo>
                  <a:close/>
                  <a:moveTo>
                    <a:pt x="78" y="0"/>
                  </a:moveTo>
                  <a:lnTo>
                    <a:pt x="92" y="1"/>
                  </a:lnTo>
                  <a:lnTo>
                    <a:pt x="98" y="2"/>
                  </a:lnTo>
                  <a:lnTo>
                    <a:pt x="111" y="6"/>
                  </a:lnTo>
                  <a:lnTo>
                    <a:pt x="121" y="12"/>
                  </a:lnTo>
                  <a:lnTo>
                    <a:pt x="126" y="15"/>
                  </a:lnTo>
                  <a:lnTo>
                    <a:pt x="136" y="23"/>
                  </a:lnTo>
                  <a:lnTo>
                    <a:pt x="143" y="34"/>
                  </a:lnTo>
                  <a:lnTo>
                    <a:pt x="147" y="38"/>
                  </a:lnTo>
                  <a:lnTo>
                    <a:pt x="153" y="49"/>
                  </a:lnTo>
                  <a:lnTo>
                    <a:pt x="156" y="62"/>
                  </a:lnTo>
                  <a:lnTo>
                    <a:pt x="157" y="68"/>
                  </a:lnTo>
                  <a:lnTo>
                    <a:pt x="160" y="80"/>
                  </a:lnTo>
                  <a:lnTo>
                    <a:pt x="157" y="93"/>
                  </a:lnTo>
                  <a:lnTo>
                    <a:pt x="156" y="100"/>
                  </a:lnTo>
                  <a:lnTo>
                    <a:pt x="153" y="113"/>
                  </a:lnTo>
                  <a:lnTo>
                    <a:pt x="147" y="123"/>
                  </a:lnTo>
                  <a:lnTo>
                    <a:pt x="143" y="128"/>
                  </a:lnTo>
                  <a:lnTo>
                    <a:pt x="136" y="139"/>
                  </a:lnTo>
                  <a:lnTo>
                    <a:pt x="126" y="147"/>
                  </a:lnTo>
                  <a:lnTo>
                    <a:pt x="121" y="150"/>
                  </a:lnTo>
                  <a:lnTo>
                    <a:pt x="111" y="156"/>
                  </a:lnTo>
                  <a:lnTo>
                    <a:pt x="98" y="160"/>
                  </a:lnTo>
                  <a:lnTo>
                    <a:pt x="92" y="161"/>
                  </a:lnTo>
                  <a:lnTo>
                    <a:pt x="78" y="163"/>
                  </a:lnTo>
                  <a:lnTo>
                    <a:pt x="65" y="161"/>
                  </a:lnTo>
                  <a:lnTo>
                    <a:pt x="59" y="160"/>
                  </a:lnTo>
                  <a:lnTo>
                    <a:pt x="45" y="156"/>
                  </a:lnTo>
                  <a:lnTo>
                    <a:pt x="36" y="150"/>
                  </a:lnTo>
                  <a:lnTo>
                    <a:pt x="31" y="147"/>
                  </a:lnTo>
                  <a:lnTo>
                    <a:pt x="22" y="139"/>
                  </a:lnTo>
                  <a:lnTo>
                    <a:pt x="15" y="128"/>
                  </a:lnTo>
                  <a:lnTo>
                    <a:pt x="11" y="123"/>
                  </a:lnTo>
                  <a:lnTo>
                    <a:pt x="6" y="113"/>
                  </a:lnTo>
                  <a:lnTo>
                    <a:pt x="2" y="100"/>
                  </a:lnTo>
                  <a:lnTo>
                    <a:pt x="1" y="93"/>
                  </a:lnTo>
                  <a:lnTo>
                    <a:pt x="0" y="80"/>
                  </a:lnTo>
                  <a:lnTo>
                    <a:pt x="1" y="68"/>
                  </a:lnTo>
                  <a:lnTo>
                    <a:pt x="2" y="62"/>
                  </a:lnTo>
                  <a:lnTo>
                    <a:pt x="6" y="49"/>
                  </a:lnTo>
                  <a:lnTo>
                    <a:pt x="11" y="38"/>
                  </a:lnTo>
                  <a:lnTo>
                    <a:pt x="15" y="34"/>
                  </a:lnTo>
                  <a:lnTo>
                    <a:pt x="22" y="23"/>
                  </a:lnTo>
                  <a:lnTo>
                    <a:pt x="31" y="15"/>
                  </a:lnTo>
                  <a:lnTo>
                    <a:pt x="36" y="12"/>
                  </a:lnTo>
                  <a:lnTo>
                    <a:pt x="45" y="6"/>
                  </a:lnTo>
                  <a:lnTo>
                    <a:pt x="59" y="2"/>
                  </a:lnTo>
                  <a:lnTo>
                    <a:pt x="65" y="1"/>
                  </a:lnTo>
                  <a:lnTo>
                    <a:pt x="78" y="0"/>
                  </a:lnTo>
                  <a:close/>
                </a:path>
              </a:pathLst>
            </a:custGeom>
            <a:solidFill>
              <a:srgbClr val="FFFFFF"/>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621" name="Group 4"/>
          <p:cNvGrpSpPr>
            <a:grpSpLocks noChangeAspect="1"/>
          </p:cNvGrpSpPr>
          <p:nvPr/>
        </p:nvGrpSpPr>
        <p:grpSpPr bwMode="auto">
          <a:xfrm>
            <a:off x="885941" y="4410101"/>
            <a:ext cx="762978" cy="670532"/>
            <a:chOff x="240" y="1130"/>
            <a:chExt cx="1890" cy="1661"/>
          </a:xfrm>
          <a:solidFill>
            <a:schemeClr val="bg1"/>
          </a:solidFill>
        </p:grpSpPr>
        <p:sp>
          <p:nvSpPr>
            <p:cNvPr id="622" name="Freeform 6"/>
            <p:cNvSpPr>
              <a:spLocks noEditPoints="1"/>
            </p:cNvSpPr>
            <p:nvPr/>
          </p:nvSpPr>
          <p:spPr bwMode="auto">
            <a:xfrm>
              <a:off x="240" y="1241"/>
              <a:ext cx="1401" cy="1550"/>
            </a:xfrm>
            <a:custGeom>
              <a:avLst/>
              <a:gdLst>
                <a:gd name="T0" fmla="*/ 2595 w 2803"/>
                <a:gd name="T1" fmla="*/ 410 h 3100"/>
                <a:gd name="T2" fmla="*/ 255 w 2803"/>
                <a:gd name="T3" fmla="*/ 0 h 3100"/>
                <a:gd name="T4" fmla="*/ 260 w 2803"/>
                <a:gd name="T5" fmla="*/ 2 h 3100"/>
                <a:gd name="T6" fmla="*/ 286 w 2803"/>
                <a:gd name="T7" fmla="*/ 4 h 3100"/>
                <a:gd name="T8" fmla="*/ 340 w 2803"/>
                <a:gd name="T9" fmla="*/ 11 h 3100"/>
                <a:gd name="T10" fmla="*/ 435 w 2803"/>
                <a:gd name="T11" fmla="*/ 23 h 3100"/>
                <a:gd name="T12" fmla="*/ 584 w 2803"/>
                <a:gd name="T13" fmla="*/ 42 h 3100"/>
                <a:gd name="T14" fmla="*/ 800 w 2803"/>
                <a:gd name="T15" fmla="*/ 68 h 3100"/>
                <a:gd name="T16" fmla="*/ 1092 w 2803"/>
                <a:gd name="T17" fmla="*/ 105 h 3100"/>
                <a:gd name="T18" fmla="*/ 1473 w 2803"/>
                <a:gd name="T19" fmla="*/ 153 h 3100"/>
                <a:gd name="T20" fmla="*/ 1957 w 2803"/>
                <a:gd name="T21" fmla="*/ 214 h 3100"/>
                <a:gd name="T22" fmla="*/ 2553 w 2803"/>
                <a:gd name="T23" fmla="*/ 288 h 3100"/>
                <a:gd name="T24" fmla="*/ 2803 w 2803"/>
                <a:gd name="T25" fmla="*/ 403 h 3100"/>
                <a:gd name="T26" fmla="*/ 2802 w 2803"/>
                <a:gd name="T27" fmla="*/ 410 h 3100"/>
                <a:gd name="T28" fmla="*/ 2798 w 2803"/>
                <a:gd name="T29" fmla="*/ 438 h 3100"/>
                <a:gd name="T30" fmla="*/ 2791 w 2803"/>
                <a:gd name="T31" fmla="*/ 498 h 3100"/>
                <a:gd name="T32" fmla="*/ 2779 w 2803"/>
                <a:gd name="T33" fmla="*/ 606 h 3100"/>
                <a:gd name="T34" fmla="*/ 2760 w 2803"/>
                <a:gd name="T35" fmla="*/ 774 h 3100"/>
                <a:gd name="T36" fmla="*/ 2732 w 2803"/>
                <a:gd name="T37" fmla="*/ 1015 h 3100"/>
                <a:gd name="T38" fmla="*/ 2695 w 2803"/>
                <a:gd name="T39" fmla="*/ 1343 h 3100"/>
                <a:gd name="T40" fmla="*/ 2646 w 2803"/>
                <a:gd name="T41" fmla="*/ 1771 h 3100"/>
                <a:gd name="T42" fmla="*/ 2583 w 2803"/>
                <a:gd name="T43" fmla="*/ 2313 h 3100"/>
                <a:gd name="T44" fmla="*/ 2580 w 2803"/>
                <a:gd name="T45" fmla="*/ 2317 h 3100"/>
                <a:gd name="T46" fmla="*/ 2562 w 2803"/>
                <a:gd name="T47" fmla="*/ 2344 h 3100"/>
                <a:gd name="T48" fmla="*/ 2510 w 2803"/>
                <a:gd name="T49" fmla="*/ 2416 h 3100"/>
                <a:gd name="T50" fmla="*/ 2467 w 2803"/>
                <a:gd name="T51" fmla="*/ 2476 h 3100"/>
                <a:gd name="T52" fmla="*/ 2449 w 2803"/>
                <a:gd name="T53" fmla="*/ 2472 h 3100"/>
                <a:gd name="T54" fmla="*/ 2387 w 2803"/>
                <a:gd name="T55" fmla="*/ 2460 h 3100"/>
                <a:gd name="T56" fmla="*/ 2250 w 2803"/>
                <a:gd name="T57" fmla="*/ 2432 h 3100"/>
                <a:gd name="T58" fmla="*/ 2354 w 2803"/>
                <a:gd name="T59" fmla="*/ 2574 h 3100"/>
                <a:gd name="T60" fmla="*/ 2354 w 2803"/>
                <a:gd name="T61" fmla="*/ 2734 h 3100"/>
                <a:gd name="T62" fmla="*/ 2245 w 2803"/>
                <a:gd name="T63" fmla="*/ 2880 h 3100"/>
                <a:gd name="T64" fmla="*/ 2047 w 2803"/>
                <a:gd name="T65" fmla="*/ 2996 h 3100"/>
                <a:gd name="T66" fmla="*/ 1781 w 2803"/>
                <a:gd name="T67" fmla="*/ 3072 h 3100"/>
                <a:gd name="T68" fmla="*/ 1465 w 2803"/>
                <a:gd name="T69" fmla="*/ 3100 h 3100"/>
                <a:gd name="T70" fmla="*/ 1150 w 2803"/>
                <a:gd name="T71" fmla="*/ 3072 h 3100"/>
                <a:gd name="T72" fmla="*/ 882 w 2803"/>
                <a:gd name="T73" fmla="*/ 2996 h 3100"/>
                <a:gd name="T74" fmla="*/ 684 w 2803"/>
                <a:gd name="T75" fmla="*/ 2880 h 3100"/>
                <a:gd name="T76" fmla="*/ 575 w 2803"/>
                <a:gd name="T77" fmla="*/ 2734 h 3100"/>
                <a:gd name="T78" fmla="*/ 575 w 2803"/>
                <a:gd name="T79" fmla="*/ 2573 h 3100"/>
                <a:gd name="T80" fmla="*/ 685 w 2803"/>
                <a:gd name="T81" fmla="*/ 2428 h 3100"/>
                <a:gd name="T82" fmla="*/ 885 w 2803"/>
                <a:gd name="T83" fmla="*/ 2310 h 3100"/>
                <a:gd name="T84" fmla="*/ 1155 w 2803"/>
                <a:gd name="T85" fmla="*/ 2234 h 3100"/>
                <a:gd name="T86" fmla="*/ 1230 w 2803"/>
                <a:gd name="T87" fmla="*/ 2222 h 3100"/>
                <a:gd name="T88" fmla="*/ 1218 w 2803"/>
                <a:gd name="T89" fmla="*/ 2219 h 3100"/>
                <a:gd name="T90" fmla="*/ 1181 w 2803"/>
                <a:gd name="T91" fmla="*/ 2212 h 3100"/>
                <a:gd name="T92" fmla="*/ 1104 w 2803"/>
                <a:gd name="T93" fmla="*/ 2196 h 3100"/>
                <a:gd name="T94" fmla="*/ 973 w 2803"/>
                <a:gd name="T95" fmla="*/ 2168 h 3100"/>
                <a:gd name="T96" fmla="*/ 774 w 2803"/>
                <a:gd name="T97" fmla="*/ 2127 h 3100"/>
                <a:gd name="T98" fmla="*/ 491 w 2803"/>
                <a:gd name="T99" fmla="*/ 2069 h 3100"/>
                <a:gd name="T100" fmla="*/ 111 w 2803"/>
                <a:gd name="T101" fmla="*/ 1990 h 3100"/>
                <a:gd name="T102" fmla="*/ 0 w 2803"/>
                <a:gd name="T103" fmla="*/ 1966 h 3100"/>
                <a:gd name="T104" fmla="*/ 1 w 2803"/>
                <a:gd name="T105" fmla="*/ 1956 h 3100"/>
                <a:gd name="T106" fmla="*/ 6 w 2803"/>
                <a:gd name="T107" fmla="*/ 1924 h 3100"/>
                <a:gd name="T108" fmla="*/ 15 w 2803"/>
                <a:gd name="T109" fmla="*/ 1856 h 3100"/>
                <a:gd name="T110" fmla="*/ 30 w 2803"/>
                <a:gd name="T111" fmla="*/ 1740 h 3100"/>
                <a:gd name="T112" fmla="*/ 52 w 2803"/>
                <a:gd name="T113" fmla="*/ 1565 h 3100"/>
                <a:gd name="T114" fmla="*/ 84 w 2803"/>
                <a:gd name="T115" fmla="*/ 1314 h 3100"/>
                <a:gd name="T116" fmla="*/ 127 w 2803"/>
                <a:gd name="T117" fmla="*/ 979 h 3100"/>
                <a:gd name="T118" fmla="*/ 184 w 2803"/>
                <a:gd name="T119" fmla="*/ 545 h 3100"/>
                <a:gd name="T120" fmla="*/ 254 w 2803"/>
                <a:gd name="T121" fmla="*/ 0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3" h="3100">
                  <a:moveTo>
                    <a:pt x="351" y="114"/>
                  </a:moveTo>
                  <a:lnTo>
                    <a:pt x="107" y="1872"/>
                  </a:lnTo>
                  <a:lnTo>
                    <a:pt x="2383" y="2301"/>
                  </a:lnTo>
                  <a:lnTo>
                    <a:pt x="2595" y="410"/>
                  </a:lnTo>
                  <a:lnTo>
                    <a:pt x="351" y="114"/>
                  </a:lnTo>
                  <a:close/>
                  <a:moveTo>
                    <a:pt x="254" y="0"/>
                  </a:moveTo>
                  <a:lnTo>
                    <a:pt x="255" y="0"/>
                  </a:lnTo>
                  <a:lnTo>
                    <a:pt x="255" y="0"/>
                  </a:lnTo>
                  <a:lnTo>
                    <a:pt x="255" y="0"/>
                  </a:lnTo>
                  <a:lnTo>
                    <a:pt x="256" y="0"/>
                  </a:lnTo>
                  <a:lnTo>
                    <a:pt x="258" y="0"/>
                  </a:lnTo>
                  <a:lnTo>
                    <a:pt x="260" y="2"/>
                  </a:lnTo>
                  <a:lnTo>
                    <a:pt x="265" y="2"/>
                  </a:lnTo>
                  <a:lnTo>
                    <a:pt x="270" y="3"/>
                  </a:lnTo>
                  <a:lnTo>
                    <a:pt x="276" y="4"/>
                  </a:lnTo>
                  <a:lnTo>
                    <a:pt x="286" y="4"/>
                  </a:lnTo>
                  <a:lnTo>
                    <a:pt x="295" y="6"/>
                  </a:lnTo>
                  <a:lnTo>
                    <a:pt x="307" y="7"/>
                  </a:lnTo>
                  <a:lnTo>
                    <a:pt x="322" y="8"/>
                  </a:lnTo>
                  <a:lnTo>
                    <a:pt x="340" y="11"/>
                  </a:lnTo>
                  <a:lnTo>
                    <a:pt x="359" y="13"/>
                  </a:lnTo>
                  <a:lnTo>
                    <a:pt x="381" y="16"/>
                  </a:lnTo>
                  <a:lnTo>
                    <a:pt x="406" y="20"/>
                  </a:lnTo>
                  <a:lnTo>
                    <a:pt x="435" y="23"/>
                  </a:lnTo>
                  <a:lnTo>
                    <a:pt x="467" y="27"/>
                  </a:lnTo>
                  <a:lnTo>
                    <a:pt x="503" y="31"/>
                  </a:lnTo>
                  <a:lnTo>
                    <a:pt x="542" y="36"/>
                  </a:lnTo>
                  <a:lnTo>
                    <a:pt x="584" y="42"/>
                  </a:lnTo>
                  <a:lnTo>
                    <a:pt x="632" y="47"/>
                  </a:lnTo>
                  <a:lnTo>
                    <a:pt x="683" y="54"/>
                  </a:lnTo>
                  <a:lnTo>
                    <a:pt x="739" y="61"/>
                  </a:lnTo>
                  <a:lnTo>
                    <a:pt x="800" y="68"/>
                  </a:lnTo>
                  <a:lnTo>
                    <a:pt x="865" y="77"/>
                  </a:lnTo>
                  <a:lnTo>
                    <a:pt x="935" y="85"/>
                  </a:lnTo>
                  <a:lnTo>
                    <a:pt x="1011" y="96"/>
                  </a:lnTo>
                  <a:lnTo>
                    <a:pt x="1092" y="105"/>
                  </a:lnTo>
                  <a:lnTo>
                    <a:pt x="1178" y="116"/>
                  </a:lnTo>
                  <a:lnTo>
                    <a:pt x="1271" y="128"/>
                  </a:lnTo>
                  <a:lnTo>
                    <a:pt x="1369" y="140"/>
                  </a:lnTo>
                  <a:lnTo>
                    <a:pt x="1473" y="153"/>
                  </a:lnTo>
                  <a:lnTo>
                    <a:pt x="1584" y="167"/>
                  </a:lnTo>
                  <a:lnTo>
                    <a:pt x="1701" y="182"/>
                  </a:lnTo>
                  <a:lnTo>
                    <a:pt x="1825" y="197"/>
                  </a:lnTo>
                  <a:lnTo>
                    <a:pt x="1957" y="214"/>
                  </a:lnTo>
                  <a:lnTo>
                    <a:pt x="2095" y="231"/>
                  </a:lnTo>
                  <a:lnTo>
                    <a:pt x="2239" y="248"/>
                  </a:lnTo>
                  <a:lnTo>
                    <a:pt x="2392" y="268"/>
                  </a:lnTo>
                  <a:lnTo>
                    <a:pt x="2553" y="288"/>
                  </a:lnTo>
                  <a:lnTo>
                    <a:pt x="2721" y="309"/>
                  </a:lnTo>
                  <a:lnTo>
                    <a:pt x="2803" y="403"/>
                  </a:lnTo>
                  <a:lnTo>
                    <a:pt x="2803" y="403"/>
                  </a:lnTo>
                  <a:lnTo>
                    <a:pt x="2803" y="403"/>
                  </a:lnTo>
                  <a:lnTo>
                    <a:pt x="2803" y="403"/>
                  </a:lnTo>
                  <a:lnTo>
                    <a:pt x="2802" y="405"/>
                  </a:lnTo>
                  <a:lnTo>
                    <a:pt x="2802" y="407"/>
                  </a:lnTo>
                  <a:lnTo>
                    <a:pt x="2802" y="410"/>
                  </a:lnTo>
                  <a:lnTo>
                    <a:pt x="2802" y="415"/>
                  </a:lnTo>
                  <a:lnTo>
                    <a:pt x="2800" y="420"/>
                  </a:lnTo>
                  <a:lnTo>
                    <a:pt x="2799" y="428"/>
                  </a:lnTo>
                  <a:lnTo>
                    <a:pt x="2798" y="438"/>
                  </a:lnTo>
                  <a:lnTo>
                    <a:pt x="2797" y="449"/>
                  </a:lnTo>
                  <a:lnTo>
                    <a:pt x="2796" y="463"/>
                  </a:lnTo>
                  <a:lnTo>
                    <a:pt x="2794" y="479"/>
                  </a:lnTo>
                  <a:lnTo>
                    <a:pt x="2791" y="498"/>
                  </a:lnTo>
                  <a:lnTo>
                    <a:pt x="2789" y="520"/>
                  </a:lnTo>
                  <a:lnTo>
                    <a:pt x="2786" y="545"/>
                  </a:lnTo>
                  <a:lnTo>
                    <a:pt x="2783" y="574"/>
                  </a:lnTo>
                  <a:lnTo>
                    <a:pt x="2779" y="606"/>
                  </a:lnTo>
                  <a:lnTo>
                    <a:pt x="2775" y="642"/>
                  </a:lnTo>
                  <a:lnTo>
                    <a:pt x="2771" y="681"/>
                  </a:lnTo>
                  <a:lnTo>
                    <a:pt x="2765" y="726"/>
                  </a:lnTo>
                  <a:lnTo>
                    <a:pt x="2760" y="774"/>
                  </a:lnTo>
                  <a:lnTo>
                    <a:pt x="2753" y="827"/>
                  </a:lnTo>
                  <a:lnTo>
                    <a:pt x="2748" y="884"/>
                  </a:lnTo>
                  <a:lnTo>
                    <a:pt x="2740" y="947"/>
                  </a:lnTo>
                  <a:lnTo>
                    <a:pt x="2732" y="1015"/>
                  </a:lnTo>
                  <a:lnTo>
                    <a:pt x="2724" y="1088"/>
                  </a:lnTo>
                  <a:lnTo>
                    <a:pt x="2714" y="1167"/>
                  </a:lnTo>
                  <a:lnTo>
                    <a:pt x="2705" y="1252"/>
                  </a:lnTo>
                  <a:lnTo>
                    <a:pt x="2695" y="1343"/>
                  </a:lnTo>
                  <a:lnTo>
                    <a:pt x="2683" y="1439"/>
                  </a:lnTo>
                  <a:lnTo>
                    <a:pt x="2671" y="1544"/>
                  </a:lnTo>
                  <a:lnTo>
                    <a:pt x="2658" y="1654"/>
                  </a:lnTo>
                  <a:lnTo>
                    <a:pt x="2646" y="1771"/>
                  </a:lnTo>
                  <a:lnTo>
                    <a:pt x="2631" y="1895"/>
                  </a:lnTo>
                  <a:lnTo>
                    <a:pt x="2616" y="2027"/>
                  </a:lnTo>
                  <a:lnTo>
                    <a:pt x="2600" y="2166"/>
                  </a:lnTo>
                  <a:lnTo>
                    <a:pt x="2583" y="2313"/>
                  </a:lnTo>
                  <a:lnTo>
                    <a:pt x="2583" y="2313"/>
                  </a:lnTo>
                  <a:lnTo>
                    <a:pt x="2583" y="2314"/>
                  </a:lnTo>
                  <a:lnTo>
                    <a:pt x="2581" y="2315"/>
                  </a:lnTo>
                  <a:lnTo>
                    <a:pt x="2580" y="2317"/>
                  </a:lnTo>
                  <a:lnTo>
                    <a:pt x="2578" y="2321"/>
                  </a:lnTo>
                  <a:lnTo>
                    <a:pt x="2573" y="2325"/>
                  </a:lnTo>
                  <a:lnTo>
                    <a:pt x="2569" y="2333"/>
                  </a:lnTo>
                  <a:lnTo>
                    <a:pt x="2562" y="2344"/>
                  </a:lnTo>
                  <a:lnTo>
                    <a:pt x="2553" y="2356"/>
                  </a:lnTo>
                  <a:lnTo>
                    <a:pt x="2541" y="2372"/>
                  </a:lnTo>
                  <a:lnTo>
                    <a:pt x="2526" y="2392"/>
                  </a:lnTo>
                  <a:lnTo>
                    <a:pt x="2510" y="2416"/>
                  </a:lnTo>
                  <a:lnTo>
                    <a:pt x="2490" y="2444"/>
                  </a:lnTo>
                  <a:lnTo>
                    <a:pt x="2467" y="2476"/>
                  </a:lnTo>
                  <a:lnTo>
                    <a:pt x="2467" y="2476"/>
                  </a:lnTo>
                  <a:lnTo>
                    <a:pt x="2467" y="2476"/>
                  </a:lnTo>
                  <a:lnTo>
                    <a:pt x="2464" y="2476"/>
                  </a:lnTo>
                  <a:lnTo>
                    <a:pt x="2462" y="2475"/>
                  </a:lnTo>
                  <a:lnTo>
                    <a:pt x="2457" y="2475"/>
                  </a:lnTo>
                  <a:lnTo>
                    <a:pt x="2449" y="2472"/>
                  </a:lnTo>
                  <a:lnTo>
                    <a:pt x="2440" y="2470"/>
                  </a:lnTo>
                  <a:lnTo>
                    <a:pt x="2426" y="2468"/>
                  </a:lnTo>
                  <a:lnTo>
                    <a:pt x="2409" y="2464"/>
                  </a:lnTo>
                  <a:lnTo>
                    <a:pt x="2387" y="2460"/>
                  </a:lnTo>
                  <a:lnTo>
                    <a:pt x="2362" y="2455"/>
                  </a:lnTo>
                  <a:lnTo>
                    <a:pt x="2330" y="2448"/>
                  </a:lnTo>
                  <a:lnTo>
                    <a:pt x="2293" y="2440"/>
                  </a:lnTo>
                  <a:lnTo>
                    <a:pt x="2250" y="2432"/>
                  </a:lnTo>
                  <a:lnTo>
                    <a:pt x="2284" y="2465"/>
                  </a:lnTo>
                  <a:lnTo>
                    <a:pt x="2314" y="2501"/>
                  </a:lnTo>
                  <a:lnTo>
                    <a:pt x="2337" y="2537"/>
                  </a:lnTo>
                  <a:lnTo>
                    <a:pt x="2354" y="2574"/>
                  </a:lnTo>
                  <a:lnTo>
                    <a:pt x="2365" y="2613"/>
                  </a:lnTo>
                  <a:lnTo>
                    <a:pt x="2368" y="2654"/>
                  </a:lnTo>
                  <a:lnTo>
                    <a:pt x="2365" y="2695"/>
                  </a:lnTo>
                  <a:lnTo>
                    <a:pt x="2354" y="2734"/>
                  </a:lnTo>
                  <a:lnTo>
                    <a:pt x="2336" y="2773"/>
                  </a:lnTo>
                  <a:lnTo>
                    <a:pt x="2312" y="2810"/>
                  </a:lnTo>
                  <a:lnTo>
                    <a:pt x="2281" y="2845"/>
                  </a:lnTo>
                  <a:lnTo>
                    <a:pt x="2245" y="2880"/>
                  </a:lnTo>
                  <a:lnTo>
                    <a:pt x="2203" y="2912"/>
                  </a:lnTo>
                  <a:lnTo>
                    <a:pt x="2156" y="2942"/>
                  </a:lnTo>
                  <a:lnTo>
                    <a:pt x="2104" y="2969"/>
                  </a:lnTo>
                  <a:lnTo>
                    <a:pt x="2047" y="2996"/>
                  </a:lnTo>
                  <a:lnTo>
                    <a:pt x="1986" y="3019"/>
                  </a:lnTo>
                  <a:lnTo>
                    <a:pt x="1921" y="3039"/>
                  </a:lnTo>
                  <a:lnTo>
                    <a:pt x="1853" y="3058"/>
                  </a:lnTo>
                  <a:lnTo>
                    <a:pt x="1781" y="3072"/>
                  </a:lnTo>
                  <a:lnTo>
                    <a:pt x="1705" y="3085"/>
                  </a:lnTo>
                  <a:lnTo>
                    <a:pt x="1628" y="3093"/>
                  </a:lnTo>
                  <a:lnTo>
                    <a:pt x="1548" y="3099"/>
                  </a:lnTo>
                  <a:lnTo>
                    <a:pt x="1465" y="3100"/>
                  </a:lnTo>
                  <a:lnTo>
                    <a:pt x="1382" y="3099"/>
                  </a:lnTo>
                  <a:lnTo>
                    <a:pt x="1302" y="3093"/>
                  </a:lnTo>
                  <a:lnTo>
                    <a:pt x="1224" y="3085"/>
                  </a:lnTo>
                  <a:lnTo>
                    <a:pt x="1150" y="3072"/>
                  </a:lnTo>
                  <a:lnTo>
                    <a:pt x="1077" y="3058"/>
                  </a:lnTo>
                  <a:lnTo>
                    <a:pt x="1008" y="3039"/>
                  </a:lnTo>
                  <a:lnTo>
                    <a:pt x="943" y="3019"/>
                  </a:lnTo>
                  <a:lnTo>
                    <a:pt x="882" y="2996"/>
                  </a:lnTo>
                  <a:lnTo>
                    <a:pt x="825" y="2969"/>
                  </a:lnTo>
                  <a:lnTo>
                    <a:pt x="772" y="2942"/>
                  </a:lnTo>
                  <a:lnTo>
                    <a:pt x="725" y="2912"/>
                  </a:lnTo>
                  <a:lnTo>
                    <a:pt x="684" y="2880"/>
                  </a:lnTo>
                  <a:lnTo>
                    <a:pt x="647" y="2845"/>
                  </a:lnTo>
                  <a:lnTo>
                    <a:pt x="616" y="2810"/>
                  </a:lnTo>
                  <a:lnTo>
                    <a:pt x="592" y="2773"/>
                  </a:lnTo>
                  <a:lnTo>
                    <a:pt x="575" y="2734"/>
                  </a:lnTo>
                  <a:lnTo>
                    <a:pt x="563" y="2695"/>
                  </a:lnTo>
                  <a:lnTo>
                    <a:pt x="560" y="2654"/>
                  </a:lnTo>
                  <a:lnTo>
                    <a:pt x="563" y="2612"/>
                  </a:lnTo>
                  <a:lnTo>
                    <a:pt x="575" y="2573"/>
                  </a:lnTo>
                  <a:lnTo>
                    <a:pt x="593" y="2534"/>
                  </a:lnTo>
                  <a:lnTo>
                    <a:pt x="617" y="2496"/>
                  </a:lnTo>
                  <a:lnTo>
                    <a:pt x="648" y="2461"/>
                  </a:lnTo>
                  <a:lnTo>
                    <a:pt x="685" y="2428"/>
                  </a:lnTo>
                  <a:lnTo>
                    <a:pt x="727" y="2395"/>
                  </a:lnTo>
                  <a:lnTo>
                    <a:pt x="774" y="2364"/>
                  </a:lnTo>
                  <a:lnTo>
                    <a:pt x="827" y="2337"/>
                  </a:lnTo>
                  <a:lnTo>
                    <a:pt x="885" y="2310"/>
                  </a:lnTo>
                  <a:lnTo>
                    <a:pt x="947" y="2288"/>
                  </a:lnTo>
                  <a:lnTo>
                    <a:pt x="1013" y="2267"/>
                  </a:lnTo>
                  <a:lnTo>
                    <a:pt x="1082" y="2248"/>
                  </a:lnTo>
                  <a:lnTo>
                    <a:pt x="1155" y="2234"/>
                  </a:lnTo>
                  <a:lnTo>
                    <a:pt x="1231" y="2222"/>
                  </a:lnTo>
                  <a:lnTo>
                    <a:pt x="1231" y="2222"/>
                  </a:lnTo>
                  <a:lnTo>
                    <a:pt x="1231" y="2222"/>
                  </a:lnTo>
                  <a:lnTo>
                    <a:pt x="1230" y="2222"/>
                  </a:lnTo>
                  <a:lnTo>
                    <a:pt x="1229" y="2221"/>
                  </a:lnTo>
                  <a:lnTo>
                    <a:pt x="1226" y="2221"/>
                  </a:lnTo>
                  <a:lnTo>
                    <a:pt x="1223" y="2220"/>
                  </a:lnTo>
                  <a:lnTo>
                    <a:pt x="1218" y="2219"/>
                  </a:lnTo>
                  <a:lnTo>
                    <a:pt x="1212" y="2218"/>
                  </a:lnTo>
                  <a:lnTo>
                    <a:pt x="1203" y="2216"/>
                  </a:lnTo>
                  <a:lnTo>
                    <a:pt x="1193" y="2214"/>
                  </a:lnTo>
                  <a:lnTo>
                    <a:pt x="1181" y="2212"/>
                  </a:lnTo>
                  <a:lnTo>
                    <a:pt x="1166" y="2208"/>
                  </a:lnTo>
                  <a:lnTo>
                    <a:pt x="1148" y="2205"/>
                  </a:lnTo>
                  <a:lnTo>
                    <a:pt x="1128" y="2200"/>
                  </a:lnTo>
                  <a:lnTo>
                    <a:pt x="1104" y="2196"/>
                  </a:lnTo>
                  <a:lnTo>
                    <a:pt x="1077" y="2190"/>
                  </a:lnTo>
                  <a:lnTo>
                    <a:pt x="1046" y="2184"/>
                  </a:lnTo>
                  <a:lnTo>
                    <a:pt x="1012" y="2176"/>
                  </a:lnTo>
                  <a:lnTo>
                    <a:pt x="973" y="2168"/>
                  </a:lnTo>
                  <a:lnTo>
                    <a:pt x="930" y="2160"/>
                  </a:lnTo>
                  <a:lnTo>
                    <a:pt x="883" y="2150"/>
                  </a:lnTo>
                  <a:lnTo>
                    <a:pt x="831" y="2139"/>
                  </a:lnTo>
                  <a:lnTo>
                    <a:pt x="774" y="2127"/>
                  </a:lnTo>
                  <a:lnTo>
                    <a:pt x="711" y="2114"/>
                  </a:lnTo>
                  <a:lnTo>
                    <a:pt x="644" y="2100"/>
                  </a:lnTo>
                  <a:lnTo>
                    <a:pt x="570" y="2086"/>
                  </a:lnTo>
                  <a:lnTo>
                    <a:pt x="491" y="2069"/>
                  </a:lnTo>
                  <a:lnTo>
                    <a:pt x="406" y="2051"/>
                  </a:lnTo>
                  <a:lnTo>
                    <a:pt x="314" y="2033"/>
                  </a:lnTo>
                  <a:lnTo>
                    <a:pt x="217" y="2012"/>
                  </a:lnTo>
                  <a:lnTo>
                    <a:pt x="111" y="1990"/>
                  </a:lnTo>
                  <a:lnTo>
                    <a:pt x="0" y="1967"/>
                  </a:lnTo>
                  <a:lnTo>
                    <a:pt x="0" y="1967"/>
                  </a:lnTo>
                  <a:lnTo>
                    <a:pt x="0" y="1967"/>
                  </a:lnTo>
                  <a:lnTo>
                    <a:pt x="0" y="1966"/>
                  </a:lnTo>
                  <a:lnTo>
                    <a:pt x="0" y="1965"/>
                  </a:lnTo>
                  <a:lnTo>
                    <a:pt x="0" y="1964"/>
                  </a:lnTo>
                  <a:lnTo>
                    <a:pt x="1" y="1960"/>
                  </a:lnTo>
                  <a:lnTo>
                    <a:pt x="1" y="1956"/>
                  </a:lnTo>
                  <a:lnTo>
                    <a:pt x="2" y="1950"/>
                  </a:lnTo>
                  <a:lnTo>
                    <a:pt x="3" y="1943"/>
                  </a:lnTo>
                  <a:lnTo>
                    <a:pt x="5" y="1934"/>
                  </a:lnTo>
                  <a:lnTo>
                    <a:pt x="6" y="1924"/>
                  </a:lnTo>
                  <a:lnTo>
                    <a:pt x="7" y="1910"/>
                  </a:lnTo>
                  <a:lnTo>
                    <a:pt x="9" y="1895"/>
                  </a:lnTo>
                  <a:lnTo>
                    <a:pt x="11" y="1877"/>
                  </a:lnTo>
                  <a:lnTo>
                    <a:pt x="15" y="1856"/>
                  </a:lnTo>
                  <a:lnTo>
                    <a:pt x="17" y="1832"/>
                  </a:lnTo>
                  <a:lnTo>
                    <a:pt x="21" y="1804"/>
                  </a:lnTo>
                  <a:lnTo>
                    <a:pt x="25" y="1775"/>
                  </a:lnTo>
                  <a:lnTo>
                    <a:pt x="30" y="1740"/>
                  </a:lnTo>
                  <a:lnTo>
                    <a:pt x="34" y="1702"/>
                  </a:lnTo>
                  <a:lnTo>
                    <a:pt x="40" y="1661"/>
                  </a:lnTo>
                  <a:lnTo>
                    <a:pt x="46" y="1615"/>
                  </a:lnTo>
                  <a:lnTo>
                    <a:pt x="52" y="1565"/>
                  </a:lnTo>
                  <a:lnTo>
                    <a:pt x="60" y="1509"/>
                  </a:lnTo>
                  <a:lnTo>
                    <a:pt x="67" y="1450"/>
                  </a:lnTo>
                  <a:lnTo>
                    <a:pt x="76" y="1384"/>
                  </a:lnTo>
                  <a:lnTo>
                    <a:pt x="84" y="1314"/>
                  </a:lnTo>
                  <a:lnTo>
                    <a:pt x="94" y="1240"/>
                  </a:lnTo>
                  <a:lnTo>
                    <a:pt x="104" y="1158"/>
                  </a:lnTo>
                  <a:lnTo>
                    <a:pt x="116" y="1072"/>
                  </a:lnTo>
                  <a:lnTo>
                    <a:pt x="127" y="979"/>
                  </a:lnTo>
                  <a:lnTo>
                    <a:pt x="140" y="881"/>
                  </a:lnTo>
                  <a:lnTo>
                    <a:pt x="154" y="776"/>
                  </a:lnTo>
                  <a:lnTo>
                    <a:pt x="169" y="664"/>
                  </a:lnTo>
                  <a:lnTo>
                    <a:pt x="184" y="545"/>
                  </a:lnTo>
                  <a:lnTo>
                    <a:pt x="200" y="420"/>
                  </a:lnTo>
                  <a:lnTo>
                    <a:pt x="217" y="287"/>
                  </a:lnTo>
                  <a:lnTo>
                    <a:pt x="235" y="148"/>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3" name="Freeform 7"/>
            <p:cNvSpPr>
              <a:spLocks/>
            </p:cNvSpPr>
            <p:nvPr/>
          </p:nvSpPr>
          <p:spPr bwMode="auto">
            <a:xfrm>
              <a:off x="1392" y="1609"/>
              <a:ext cx="124" cy="366"/>
            </a:xfrm>
            <a:custGeom>
              <a:avLst/>
              <a:gdLst>
                <a:gd name="T0" fmla="*/ 248 w 248"/>
                <a:gd name="T1" fmla="*/ 0 h 809"/>
                <a:gd name="T2" fmla="*/ 248 w 248"/>
                <a:gd name="T3" fmla="*/ 809 h 809"/>
                <a:gd name="T4" fmla="*/ 0 w 248"/>
                <a:gd name="T5" fmla="*/ 763 h 809"/>
                <a:gd name="T6" fmla="*/ 0 w 248"/>
                <a:gd name="T7" fmla="*/ 40 h 809"/>
                <a:gd name="T8" fmla="*/ 248 w 248"/>
                <a:gd name="T9" fmla="*/ 0 h 809"/>
              </a:gdLst>
              <a:ahLst/>
              <a:cxnLst>
                <a:cxn ang="0">
                  <a:pos x="T0" y="T1"/>
                </a:cxn>
                <a:cxn ang="0">
                  <a:pos x="T2" y="T3"/>
                </a:cxn>
                <a:cxn ang="0">
                  <a:pos x="T4" y="T5"/>
                </a:cxn>
                <a:cxn ang="0">
                  <a:pos x="T6" y="T7"/>
                </a:cxn>
                <a:cxn ang="0">
                  <a:pos x="T8" y="T9"/>
                </a:cxn>
              </a:cxnLst>
              <a:rect l="0" t="0" r="r" b="b"/>
              <a:pathLst>
                <a:path w="248" h="809">
                  <a:moveTo>
                    <a:pt x="248" y="0"/>
                  </a:moveTo>
                  <a:lnTo>
                    <a:pt x="248" y="809"/>
                  </a:lnTo>
                  <a:lnTo>
                    <a:pt x="0" y="763"/>
                  </a:lnTo>
                  <a:lnTo>
                    <a:pt x="0" y="40"/>
                  </a:lnTo>
                  <a:lnTo>
                    <a:pt x="248"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4" name="Freeform 8"/>
            <p:cNvSpPr>
              <a:spLocks/>
            </p:cNvSpPr>
            <p:nvPr/>
          </p:nvSpPr>
          <p:spPr bwMode="auto">
            <a:xfrm>
              <a:off x="385" y="1291"/>
              <a:ext cx="331" cy="1075"/>
            </a:xfrm>
            <a:custGeom>
              <a:avLst/>
              <a:gdLst>
                <a:gd name="T0" fmla="*/ 661 w 661"/>
                <a:gd name="T1" fmla="*/ 0 h 2151"/>
                <a:gd name="T2" fmla="*/ 661 w 661"/>
                <a:gd name="T3" fmla="*/ 2151 h 2151"/>
                <a:gd name="T4" fmla="*/ 0 w 661"/>
                <a:gd name="T5" fmla="*/ 2031 h 2151"/>
                <a:gd name="T6" fmla="*/ 0 w 661"/>
                <a:gd name="T7" fmla="*/ 109 h 2151"/>
                <a:gd name="T8" fmla="*/ 661 w 661"/>
                <a:gd name="T9" fmla="*/ 0 h 2151"/>
              </a:gdLst>
              <a:ahLst/>
              <a:cxnLst>
                <a:cxn ang="0">
                  <a:pos x="T0" y="T1"/>
                </a:cxn>
                <a:cxn ang="0">
                  <a:pos x="T2" y="T3"/>
                </a:cxn>
                <a:cxn ang="0">
                  <a:pos x="T4" y="T5"/>
                </a:cxn>
                <a:cxn ang="0">
                  <a:pos x="T6" y="T7"/>
                </a:cxn>
                <a:cxn ang="0">
                  <a:pos x="T8" y="T9"/>
                </a:cxn>
              </a:cxnLst>
              <a:rect l="0" t="0" r="r" b="b"/>
              <a:pathLst>
                <a:path w="661" h="2151">
                  <a:moveTo>
                    <a:pt x="661" y="0"/>
                  </a:moveTo>
                  <a:lnTo>
                    <a:pt x="661" y="2151"/>
                  </a:lnTo>
                  <a:lnTo>
                    <a:pt x="0" y="2031"/>
                  </a:lnTo>
                  <a:lnTo>
                    <a:pt x="0" y="109"/>
                  </a:lnTo>
                  <a:lnTo>
                    <a:pt x="66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5" name="Freeform 9"/>
            <p:cNvSpPr>
              <a:spLocks noEditPoints="1"/>
            </p:cNvSpPr>
            <p:nvPr/>
          </p:nvSpPr>
          <p:spPr bwMode="auto">
            <a:xfrm>
              <a:off x="367" y="1270"/>
              <a:ext cx="1210" cy="1118"/>
            </a:xfrm>
            <a:custGeom>
              <a:avLst/>
              <a:gdLst>
                <a:gd name="T0" fmla="*/ 679 w 2419"/>
                <a:gd name="T1" fmla="*/ 1377 h 2235"/>
                <a:gd name="T2" fmla="*/ 1330 w 2419"/>
                <a:gd name="T3" fmla="*/ 1853 h 2235"/>
                <a:gd name="T4" fmla="*/ 1646 w 2419"/>
                <a:gd name="T5" fmla="*/ 1643 h 2235"/>
                <a:gd name="T6" fmla="*/ 1981 w 2419"/>
                <a:gd name="T7" fmla="*/ 1170 h 2235"/>
                <a:gd name="T8" fmla="*/ 1981 w 2419"/>
                <a:gd name="T9" fmla="*/ 1170 h 2235"/>
                <a:gd name="T10" fmla="*/ 679 w 2419"/>
                <a:gd name="T11" fmla="*/ 1158 h 2235"/>
                <a:gd name="T12" fmla="*/ 2272 w 2419"/>
                <a:gd name="T13" fmla="*/ 1402 h 2235"/>
                <a:gd name="T14" fmla="*/ 1114 w 2419"/>
                <a:gd name="T15" fmla="*/ 1224 h 2235"/>
                <a:gd name="T16" fmla="*/ 1649 w 2419"/>
                <a:gd name="T17" fmla="*/ 1099 h 2235"/>
                <a:gd name="T18" fmla="*/ 1649 w 2419"/>
                <a:gd name="T19" fmla="*/ 1099 h 2235"/>
                <a:gd name="T20" fmla="*/ 2044 w 2419"/>
                <a:gd name="T21" fmla="*/ 1080 h 2235"/>
                <a:gd name="T22" fmla="*/ 2272 w 2419"/>
                <a:gd name="T23" fmla="*/ 1121 h 2235"/>
                <a:gd name="T24" fmla="*/ 2229 w 2419"/>
                <a:gd name="T25" fmla="*/ 996 h 2235"/>
                <a:gd name="T26" fmla="*/ 2044 w 2419"/>
                <a:gd name="T27" fmla="*/ 986 h 2235"/>
                <a:gd name="T28" fmla="*/ 2044 w 2419"/>
                <a:gd name="T29" fmla="*/ 986 h 2235"/>
                <a:gd name="T30" fmla="*/ 1740 w 2419"/>
                <a:gd name="T31" fmla="*/ 1067 h 2235"/>
                <a:gd name="T32" fmla="*/ 1333 w 2419"/>
                <a:gd name="T33" fmla="*/ 1077 h 2235"/>
                <a:gd name="T34" fmla="*/ 52 w 2419"/>
                <a:gd name="T35" fmla="*/ 951 h 2235"/>
                <a:gd name="T36" fmla="*/ 2272 w 2419"/>
                <a:gd name="T37" fmla="*/ 920 h 2235"/>
                <a:gd name="T38" fmla="*/ 2272 w 2419"/>
                <a:gd name="T39" fmla="*/ 920 h 2235"/>
                <a:gd name="T40" fmla="*/ 2044 w 2419"/>
                <a:gd name="T41" fmla="*/ 962 h 2235"/>
                <a:gd name="T42" fmla="*/ 1653 w 2419"/>
                <a:gd name="T43" fmla="*/ 949 h 2235"/>
                <a:gd name="T44" fmla="*/ 2232 w 2419"/>
                <a:gd name="T45" fmla="*/ 851 h 2235"/>
                <a:gd name="T46" fmla="*/ 1333 w 2419"/>
                <a:gd name="T47" fmla="*/ 802 h 2235"/>
                <a:gd name="T48" fmla="*/ 1333 w 2419"/>
                <a:gd name="T49" fmla="*/ 802 h 2235"/>
                <a:gd name="T50" fmla="*/ 2044 w 2419"/>
                <a:gd name="T51" fmla="*/ 867 h 2235"/>
                <a:gd name="T52" fmla="*/ 2232 w 2419"/>
                <a:gd name="T53" fmla="*/ 836 h 2235"/>
                <a:gd name="T54" fmla="*/ 1653 w 2419"/>
                <a:gd name="T55" fmla="*/ 742 h 2235"/>
                <a:gd name="T56" fmla="*/ 679 w 2419"/>
                <a:gd name="T57" fmla="*/ 723 h 2235"/>
                <a:gd name="T58" fmla="*/ 679 w 2419"/>
                <a:gd name="T59" fmla="*/ 723 h 2235"/>
                <a:gd name="T60" fmla="*/ 2044 w 2419"/>
                <a:gd name="T61" fmla="*/ 777 h 2235"/>
                <a:gd name="T62" fmla="*/ 2232 w 2419"/>
                <a:gd name="T63" fmla="*/ 761 h 2235"/>
                <a:gd name="T64" fmla="*/ 1117 w 2419"/>
                <a:gd name="T65" fmla="*/ 661 h 2235"/>
                <a:gd name="T66" fmla="*/ 1743 w 2419"/>
                <a:gd name="T67" fmla="*/ 614 h 2235"/>
                <a:gd name="T68" fmla="*/ 1743 w 2419"/>
                <a:gd name="T69" fmla="*/ 614 h 2235"/>
                <a:gd name="T70" fmla="*/ 2044 w 2419"/>
                <a:gd name="T71" fmla="*/ 679 h 2235"/>
                <a:gd name="T72" fmla="*/ 52 w 2419"/>
                <a:gd name="T73" fmla="*/ 705 h 2235"/>
                <a:gd name="T74" fmla="*/ 1653 w 2419"/>
                <a:gd name="T75" fmla="*/ 507 h 2235"/>
                <a:gd name="T76" fmla="*/ 1336 w 2419"/>
                <a:gd name="T77" fmla="*/ 482 h 2235"/>
                <a:gd name="T78" fmla="*/ 1336 w 2419"/>
                <a:gd name="T79" fmla="*/ 482 h 2235"/>
                <a:gd name="T80" fmla="*/ 1336 w 2419"/>
                <a:gd name="T81" fmla="*/ 442 h 2235"/>
                <a:gd name="T82" fmla="*/ 52 w 2419"/>
                <a:gd name="T83" fmla="*/ 507 h 2235"/>
                <a:gd name="T84" fmla="*/ 52 w 2419"/>
                <a:gd name="T85" fmla="*/ 166 h 2235"/>
                <a:gd name="T86" fmla="*/ 744 w 2419"/>
                <a:gd name="T87" fmla="*/ 0 h 2235"/>
                <a:gd name="T88" fmla="*/ 1655 w 2419"/>
                <a:gd name="T89" fmla="*/ 391 h 2235"/>
                <a:gd name="T90" fmla="*/ 1984 w 2419"/>
                <a:gd name="T91" fmla="*/ 598 h 2235"/>
                <a:gd name="T92" fmla="*/ 2294 w 2419"/>
                <a:gd name="T93" fmla="*/ 679 h 2235"/>
                <a:gd name="T94" fmla="*/ 2229 w 2419"/>
                <a:gd name="T95" fmla="*/ 1411 h 2235"/>
                <a:gd name="T96" fmla="*/ 1977 w 2419"/>
                <a:gd name="T97" fmla="*/ 1594 h 2235"/>
                <a:gd name="T98" fmla="*/ 1371 w 2419"/>
                <a:gd name="T99" fmla="*/ 1903 h 2235"/>
                <a:gd name="T100" fmla="*/ 0 w 2419"/>
                <a:gd name="T101" fmla="*/ 2091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9" h="2235">
                  <a:moveTo>
                    <a:pt x="49" y="1340"/>
                  </a:moveTo>
                  <a:lnTo>
                    <a:pt x="47" y="2053"/>
                  </a:lnTo>
                  <a:lnTo>
                    <a:pt x="672" y="2167"/>
                  </a:lnTo>
                  <a:lnTo>
                    <a:pt x="679" y="1377"/>
                  </a:lnTo>
                  <a:lnTo>
                    <a:pt x="49" y="1340"/>
                  </a:lnTo>
                  <a:close/>
                  <a:moveTo>
                    <a:pt x="1114" y="1265"/>
                  </a:moveTo>
                  <a:lnTo>
                    <a:pt x="1108" y="1812"/>
                  </a:lnTo>
                  <a:lnTo>
                    <a:pt x="1330" y="1853"/>
                  </a:lnTo>
                  <a:lnTo>
                    <a:pt x="1333" y="1277"/>
                  </a:lnTo>
                  <a:lnTo>
                    <a:pt x="1114" y="1265"/>
                  </a:lnTo>
                  <a:close/>
                  <a:moveTo>
                    <a:pt x="1649" y="1215"/>
                  </a:moveTo>
                  <a:lnTo>
                    <a:pt x="1646" y="1643"/>
                  </a:lnTo>
                  <a:lnTo>
                    <a:pt x="1737" y="1663"/>
                  </a:lnTo>
                  <a:lnTo>
                    <a:pt x="1740" y="1221"/>
                  </a:lnTo>
                  <a:lnTo>
                    <a:pt x="1649" y="1215"/>
                  </a:lnTo>
                  <a:close/>
                  <a:moveTo>
                    <a:pt x="1981" y="1170"/>
                  </a:moveTo>
                  <a:lnTo>
                    <a:pt x="1977" y="1502"/>
                  </a:lnTo>
                  <a:lnTo>
                    <a:pt x="2041" y="1512"/>
                  </a:lnTo>
                  <a:lnTo>
                    <a:pt x="2044" y="1174"/>
                  </a:lnTo>
                  <a:lnTo>
                    <a:pt x="1981" y="1170"/>
                  </a:lnTo>
                  <a:close/>
                  <a:moveTo>
                    <a:pt x="49" y="1146"/>
                  </a:moveTo>
                  <a:lnTo>
                    <a:pt x="49" y="1293"/>
                  </a:lnTo>
                  <a:lnTo>
                    <a:pt x="679" y="1321"/>
                  </a:lnTo>
                  <a:lnTo>
                    <a:pt x="679" y="1158"/>
                  </a:lnTo>
                  <a:lnTo>
                    <a:pt x="49" y="1146"/>
                  </a:lnTo>
                  <a:close/>
                  <a:moveTo>
                    <a:pt x="2229" y="1136"/>
                  </a:moveTo>
                  <a:lnTo>
                    <a:pt x="2229" y="1393"/>
                  </a:lnTo>
                  <a:lnTo>
                    <a:pt x="2272" y="1402"/>
                  </a:lnTo>
                  <a:lnTo>
                    <a:pt x="2272" y="1136"/>
                  </a:lnTo>
                  <a:lnTo>
                    <a:pt x="2229" y="1136"/>
                  </a:lnTo>
                  <a:close/>
                  <a:moveTo>
                    <a:pt x="1114" y="1114"/>
                  </a:moveTo>
                  <a:lnTo>
                    <a:pt x="1114" y="1224"/>
                  </a:lnTo>
                  <a:lnTo>
                    <a:pt x="1333" y="1237"/>
                  </a:lnTo>
                  <a:lnTo>
                    <a:pt x="1333" y="1118"/>
                  </a:lnTo>
                  <a:lnTo>
                    <a:pt x="1114" y="1114"/>
                  </a:lnTo>
                  <a:close/>
                  <a:moveTo>
                    <a:pt x="1649" y="1099"/>
                  </a:moveTo>
                  <a:lnTo>
                    <a:pt x="1649" y="1183"/>
                  </a:lnTo>
                  <a:lnTo>
                    <a:pt x="1740" y="1190"/>
                  </a:lnTo>
                  <a:lnTo>
                    <a:pt x="1740" y="1099"/>
                  </a:lnTo>
                  <a:lnTo>
                    <a:pt x="1649" y="1099"/>
                  </a:lnTo>
                  <a:close/>
                  <a:moveTo>
                    <a:pt x="1981" y="1077"/>
                  </a:moveTo>
                  <a:lnTo>
                    <a:pt x="1981" y="1146"/>
                  </a:lnTo>
                  <a:lnTo>
                    <a:pt x="2044" y="1149"/>
                  </a:lnTo>
                  <a:lnTo>
                    <a:pt x="2044" y="1080"/>
                  </a:lnTo>
                  <a:lnTo>
                    <a:pt x="1981" y="1077"/>
                  </a:lnTo>
                  <a:close/>
                  <a:moveTo>
                    <a:pt x="2229" y="1065"/>
                  </a:moveTo>
                  <a:lnTo>
                    <a:pt x="2229" y="1118"/>
                  </a:lnTo>
                  <a:lnTo>
                    <a:pt x="2272" y="1121"/>
                  </a:lnTo>
                  <a:lnTo>
                    <a:pt x="2272" y="1065"/>
                  </a:lnTo>
                  <a:lnTo>
                    <a:pt x="2229" y="1065"/>
                  </a:lnTo>
                  <a:close/>
                  <a:moveTo>
                    <a:pt x="2272" y="993"/>
                  </a:moveTo>
                  <a:lnTo>
                    <a:pt x="2229" y="996"/>
                  </a:lnTo>
                  <a:lnTo>
                    <a:pt x="2229" y="1049"/>
                  </a:lnTo>
                  <a:lnTo>
                    <a:pt x="2272" y="1049"/>
                  </a:lnTo>
                  <a:lnTo>
                    <a:pt x="2272" y="993"/>
                  </a:lnTo>
                  <a:close/>
                  <a:moveTo>
                    <a:pt x="2044" y="986"/>
                  </a:moveTo>
                  <a:lnTo>
                    <a:pt x="1984" y="989"/>
                  </a:lnTo>
                  <a:lnTo>
                    <a:pt x="1981" y="1055"/>
                  </a:lnTo>
                  <a:lnTo>
                    <a:pt x="2044" y="1055"/>
                  </a:lnTo>
                  <a:lnTo>
                    <a:pt x="2044" y="986"/>
                  </a:lnTo>
                  <a:close/>
                  <a:moveTo>
                    <a:pt x="1740" y="976"/>
                  </a:moveTo>
                  <a:lnTo>
                    <a:pt x="1653" y="980"/>
                  </a:lnTo>
                  <a:lnTo>
                    <a:pt x="1653" y="1067"/>
                  </a:lnTo>
                  <a:lnTo>
                    <a:pt x="1740" y="1067"/>
                  </a:lnTo>
                  <a:lnTo>
                    <a:pt x="1740" y="976"/>
                  </a:lnTo>
                  <a:close/>
                  <a:moveTo>
                    <a:pt x="1114" y="962"/>
                  </a:moveTo>
                  <a:lnTo>
                    <a:pt x="1114" y="1074"/>
                  </a:lnTo>
                  <a:lnTo>
                    <a:pt x="1333" y="1077"/>
                  </a:lnTo>
                  <a:lnTo>
                    <a:pt x="1333" y="962"/>
                  </a:lnTo>
                  <a:lnTo>
                    <a:pt x="1114" y="962"/>
                  </a:lnTo>
                  <a:close/>
                  <a:moveTo>
                    <a:pt x="679" y="942"/>
                  </a:moveTo>
                  <a:lnTo>
                    <a:pt x="52" y="951"/>
                  </a:lnTo>
                  <a:lnTo>
                    <a:pt x="49" y="1096"/>
                  </a:lnTo>
                  <a:lnTo>
                    <a:pt x="679" y="1102"/>
                  </a:lnTo>
                  <a:lnTo>
                    <a:pt x="679" y="942"/>
                  </a:lnTo>
                  <a:close/>
                  <a:moveTo>
                    <a:pt x="2272" y="920"/>
                  </a:moveTo>
                  <a:lnTo>
                    <a:pt x="2232" y="924"/>
                  </a:lnTo>
                  <a:lnTo>
                    <a:pt x="2229" y="974"/>
                  </a:lnTo>
                  <a:lnTo>
                    <a:pt x="2272" y="974"/>
                  </a:lnTo>
                  <a:lnTo>
                    <a:pt x="2272" y="920"/>
                  </a:lnTo>
                  <a:close/>
                  <a:moveTo>
                    <a:pt x="2044" y="893"/>
                  </a:moveTo>
                  <a:lnTo>
                    <a:pt x="1984" y="895"/>
                  </a:lnTo>
                  <a:lnTo>
                    <a:pt x="1984" y="964"/>
                  </a:lnTo>
                  <a:lnTo>
                    <a:pt x="2044" y="962"/>
                  </a:lnTo>
                  <a:lnTo>
                    <a:pt x="2044" y="893"/>
                  </a:lnTo>
                  <a:close/>
                  <a:moveTo>
                    <a:pt x="1740" y="858"/>
                  </a:moveTo>
                  <a:lnTo>
                    <a:pt x="1653" y="861"/>
                  </a:lnTo>
                  <a:lnTo>
                    <a:pt x="1653" y="949"/>
                  </a:lnTo>
                  <a:lnTo>
                    <a:pt x="1740" y="946"/>
                  </a:lnTo>
                  <a:lnTo>
                    <a:pt x="1740" y="858"/>
                  </a:lnTo>
                  <a:close/>
                  <a:moveTo>
                    <a:pt x="2276" y="848"/>
                  </a:moveTo>
                  <a:lnTo>
                    <a:pt x="2232" y="851"/>
                  </a:lnTo>
                  <a:lnTo>
                    <a:pt x="2232" y="905"/>
                  </a:lnTo>
                  <a:lnTo>
                    <a:pt x="2272" y="902"/>
                  </a:lnTo>
                  <a:lnTo>
                    <a:pt x="2276" y="848"/>
                  </a:lnTo>
                  <a:close/>
                  <a:moveTo>
                    <a:pt x="1333" y="802"/>
                  </a:moveTo>
                  <a:lnTo>
                    <a:pt x="1114" y="811"/>
                  </a:lnTo>
                  <a:lnTo>
                    <a:pt x="1114" y="924"/>
                  </a:lnTo>
                  <a:lnTo>
                    <a:pt x="1333" y="917"/>
                  </a:lnTo>
                  <a:lnTo>
                    <a:pt x="1333" y="802"/>
                  </a:lnTo>
                  <a:close/>
                  <a:moveTo>
                    <a:pt x="2044" y="799"/>
                  </a:moveTo>
                  <a:lnTo>
                    <a:pt x="1984" y="804"/>
                  </a:lnTo>
                  <a:lnTo>
                    <a:pt x="1984" y="871"/>
                  </a:lnTo>
                  <a:lnTo>
                    <a:pt x="2044" y="867"/>
                  </a:lnTo>
                  <a:lnTo>
                    <a:pt x="2044" y="799"/>
                  </a:lnTo>
                  <a:close/>
                  <a:moveTo>
                    <a:pt x="2276" y="777"/>
                  </a:moveTo>
                  <a:lnTo>
                    <a:pt x="2232" y="783"/>
                  </a:lnTo>
                  <a:lnTo>
                    <a:pt x="2232" y="836"/>
                  </a:lnTo>
                  <a:lnTo>
                    <a:pt x="2276" y="830"/>
                  </a:lnTo>
                  <a:lnTo>
                    <a:pt x="2276" y="777"/>
                  </a:lnTo>
                  <a:close/>
                  <a:moveTo>
                    <a:pt x="1740" y="735"/>
                  </a:moveTo>
                  <a:lnTo>
                    <a:pt x="1653" y="742"/>
                  </a:lnTo>
                  <a:lnTo>
                    <a:pt x="1653" y="830"/>
                  </a:lnTo>
                  <a:lnTo>
                    <a:pt x="1740" y="826"/>
                  </a:lnTo>
                  <a:lnTo>
                    <a:pt x="1740" y="735"/>
                  </a:lnTo>
                  <a:close/>
                  <a:moveTo>
                    <a:pt x="679" y="723"/>
                  </a:moveTo>
                  <a:lnTo>
                    <a:pt x="52" y="755"/>
                  </a:lnTo>
                  <a:lnTo>
                    <a:pt x="52" y="902"/>
                  </a:lnTo>
                  <a:lnTo>
                    <a:pt x="679" y="886"/>
                  </a:lnTo>
                  <a:lnTo>
                    <a:pt x="679" y="723"/>
                  </a:lnTo>
                  <a:close/>
                  <a:moveTo>
                    <a:pt x="2044" y="705"/>
                  </a:moveTo>
                  <a:lnTo>
                    <a:pt x="1984" y="710"/>
                  </a:lnTo>
                  <a:lnTo>
                    <a:pt x="1984" y="779"/>
                  </a:lnTo>
                  <a:lnTo>
                    <a:pt x="2044" y="777"/>
                  </a:lnTo>
                  <a:lnTo>
                    <a:pt x="2044" y="705"/>
                  </a:lnTo>
                  <a:close/>
                  <a:moveTo>
                    <a:pt x="2276" y="701"/>
                  </a:moveTo>
                  <a:lnTo>
                    <a:pt x="2232" y="708"/>
                  </a:lnTo>
                  <a:lnTo>
                    <a:pt x="2232" y="761"/>
                  </a:lnTo>
                  <a:lnTo>
                    <a:pt x="2276" y="757"/>
                  </a:lnTo>
                  <a:lnTo>
                    <a:pt x="2276" y="701"/>
                  </a:lnTo>
                  <a:close/>
                  <a:moveTo>
                    <a:pt x="1336" y="641"/>
                  </a:moveTo>
                  <a:lnTo>
                    <a:pt x="1117" y="661"/>
                  </a:lnTo>
                  <a:lnTo>
                    <a:pt x="1114" y="773"/>
                  </a:lnTo>
                  <a:lnTo>
                    <a:pt x="1333" y="761"/>
                  </a:lnTo>
                  <a:lnTo>
                    <a:pt x="1336" y="641"/>
                  </a:lnTo>
                  <a:close/>
                  <a:moveTo>
                    <a:pt x="1743" y="614"/>
                  </a:moveTo>
                  <a:lnTo>
                    <a:pt x="1653" y="626"/>
                  </a:lnTo>
                  <a:lnTo>
                    <a:pt x="1653" y="714"/>
                  </a:lnTo>
                  <a:lnTo>
                    <a:pt x="1740" y="705"/>
                  </a:lnTo>
                  <a:lnTo>
                    <a:pt x="1743" y="614"/>
                  </a:lnTo>
                  <a:close/>
                  <a:moveTo>
                    <a:pt x="2044" y="610"/>
                  </a:moveTo>
                  <a:lnTo>
                    <a:pt x="1984" y="620"/>
                  </a:lnTo>
                  <a:lnTo>
                    <a:pt x="1984" y="688"/>
                  </a:lnTo>
                  <a:lnTo>
                    <a:pt x="2044" y="679"/>
                  </a:lnTo>
                  <a:lnTo>
                    <a:pt x="2044" y="610"/>
                  </a:lnTo>
                  <a:close/>
                  <a:moveTo>
                    <a:pt x="682" y="504"/>
                  </a:moveTo>
                  <a:lnTo>
                    <a:pt x="52" y="558"/>
                  </a:lnTo>
                  <a:lnTo>
                    <a:pt x="52" y="705"/>
                  </a:lnTo>
                  <a:lnTo>
                    <a:pt x="679" y="667"/>
                  </a:lnTo>
                  <a:lnTo>
                    <a:pt x="682" y="504"/>
                  </a:lnTo>
                  <a:close/>
                  <a:moveTo>
                    <a:pt x="1743" y="492"/>
                  </a:moveTo>
                  <a:lnTo>
                    <a:pt x="1653" y="507"/>
                  </a:lnTo>
                  <a:lnTo>
                    <a:pt x="1653" y="595"/>
                  </a:lnTo>
                  <a:lnTo>
                    <a:pt x="1743" y="583"/>
                  </a:lnTo>
                  <a:lnTo>
                    <a:pt x="1743" y="492"/>
                  </a:lnTo>
                  <a:close/>
                  <a:moveTo>
                    <a:pt x="1336" y="482"/>
                  </a:moveTo>
                  <a:lnTo>
                    <a:pt x="1117" y="511"/>
                  </a:lnTo>
                  <a:lnTo>
                    <a:pt x="1117" y="620"/>
                  </a:lnTo>
                  <a:lnTo>
                    <a:pt x="1336" y="601"/>
                  </a:lnTo>
                  <a:lnTo>
                    <a:pt x="1336" y="482"/>
                  </a:lnTo>
                  <a:close/>
                  <a:moveTo>
                    <a:pt x="1336" y="322"/>
                  </a:moveTo>
                  <a:lnTo>
                    <a:pt x="1117" y="357"/>
                  </a:lnTo>
                  <a:lnTo>
                    <a:pt x="1117" y="469"/>
                  </a:lnTo>
                  <a:lnTo>
                    <a:pt x="1336" y="442"/>
                  </a:lnTo>
                  <a:lnTo>
                    <a:pt x="1336" y="322"/>
                  </a:lnTo>
                  <a:close/>
                  <a:moveTo>
                    <a:pt x="682" y="286"/>
                  </a:moveTo>
                  <a:lnTo>
                    <a:pt x="52" y="364"/>
                  </a:lnTo>
                  <a:lnTo>
                    <a:pt x="52" y="507"/>
                  </a:lnTo>
                  <a:lnTo>
                    <a:pt x="682" y="447"/>
                  </a:lnTo>
                  <a:lnTo>
                    <a:pt x="682" y="286"/>
                  </a:lnTo>
                  <a:close/>
                  <a:moveTo>
                    <a:pt x="684" y="66"/>
                  </a:moveTo>
                  <a:lnTo>
                    <a:pt x="52" y="166"/>
                  </a:lnTo>
                  <a:lnTo>
                    <a:pt x="52" y="310"/>
                  </a:lnTo>
                  <a:lnTo>
                    <a:pt x="684" y="229"/>
                  </a:lnTo>
                  <a:lnTo>
                    <a:pt x="684" y="66"/>
                  </a:lnTo>
                  <a:close/>
                  <a:moveTo>
                    <a:pt x="744" y="0"/>
                  </a:moveTo>
                  <a:lnTo>
                    <a:pt x="1120" y="163"/>
                  </a:lnTo>
                  <a:lnTo>
                    <a:pt x="1120" y="317"/>
                  </a:lnTo>
                  <a:lnTo>
                    <a:pt x="1383" y="273"/>
                  </a:lnTo>
                  <a:lnTo>
                    <a:pt x="1655" y="391"/>
                  </a:lnTo>
                  <a:lnTo>
                    <a:pt x="1653" y="476"/>
                  </a:lnTo>
                  <a:lnTo>
                    <a:pt x="1778" y="458"/>
                  </a:lnTo>
                  <a:lnTo>
                    <a:pt x="1984" y="545"/>
                  </a:lnTo>
                  <a:lnTo>
                    <a:pt x="1984" y="598"/>
                  </a:lnTo>
                  <a:lnTo>
                    <a:pt x="2072" y="583"/>
                  </a:lnTo>
                  <a:lnTo>
                    <a:pt x="2232" y="652"/>
                  </a:lnTo>
                  <a:lnTo>
                    <a:pt x="2232" y="692"/>
                  </a:lnTo>
                  <a:lnTo>
                    <a:pt x="2294" y="679"/>
                  </a:lnTo>
                  <a:lnTo>
                    <a:pt x="2419" y="733"/>
                  </a:lnTo>
                  <a:lnTo>
                    <a:pt x="2417" y="1362"/>
                  </a:lnTo>
                  <a:lnTo>
                    <a:pt x="2291" y="1424"/>
                  </a:lnTo>
                  <a:lnTo>
                    <a:pt x="2229" y="1411"/>
                  </a:lnTo>
                  <a:lnTo>
                    <a:pt x="2229" y="1462"/>
                  </a:lnTo>
                  <a:lnTo>
                    <a:pt x="2066" y="1543"/>
                  </a:lnTo>
                  <a:lnTo>
                    <a:pt x="1977" y="1525"/>
                  </a:lnTo>
                  <a:lnTo>
                    <a:pt x="1977" y="1594"/>
                  </a:lnTo>
                  <a:lnTo>
                    <a:pt x="1769" y="1696"/>
                  </a:lnTo>
                  <a:lnTo>
                    <a:pt x="1646" y="1674"/>
                  </a:lnTo>
                  <a:lnTo>
                    <a:pt x="1642" y="1765"/>
                  </a:lnTo>
                  <a:lnTo>
                    <a:pt x="1371" y="1903"/>
                  </a:lnTo>
                  <a:lnTo>
                    <a:pt x="1108" y="1850"/>
                  </a:lnTo>
                  <a:lnTo>
                    <a:pt x="1104" y="2047"/>
                  </a:lnTo>
                  <a:lnTo>
                    <a:pt x="732" y="2235"/>
                  </a:lnTo>
                  <a:lnTo>
                    <a:pt x="0" y="2091"/>
                  </a:lnTo>
                  <a:lnTo>
                    <a:pt x="5" y="123"/>
                  </a:lnTo>
                  <a:lnTo>
                    <a:pt x="744" y="0"/>
                  </a:lnTo>
                  <a:close/>
                </a:path>
              </a:pathLst>
            </a:custGeom>
            <a:grp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6" name="Freeform 10"/>
            <p:cNvSpPr>
              <a:spLocks/>
            </p:cNvSpPr>
            <p:nvPr/>
          </p:nvSpPr>
          <p:spPr bwMode="auto">
            <a:xfrm>
              <a:off x="1052" y="1138"/>
              <a:ext cx="1071" cy="525"/>
            </a:xfrm>
            <a:custGeom>
              <a:avLst/>
              <a:gdLst>
                <a:gd name="T0" fmla="*/ 1143 w 2142"/>
                <a:gd name="T1" fmla="*/ 3 h 1050"/>
                <a:gd name="T2" fmla="*/ 1350 w 2142"/>
                <a:gd name="T3" fmla="*/ 42 h 1050"/>
                <a:gd name="T4" fmla="*/ 1508 w 2142"/>
                <a:gd name="T5" fmla="*/ 104 h 1050"/>
                <a:gd name="T6" fmla="*/ 1566 w 2142"/>
                <a:gd name="T7" fmla="*/ 134 h 1050"/>
                <a:gd name="T8" fmla="*/ 1697 w 2142"/>
                <a:gd name="T9" fmla="*/ 222 h 1050"/>
                <a:gd name="T10" fmla="*/ 1862 w 2142"/>
                <a:gd name="T11" fmla="*/ 384 h 1050"/>
                <a:gd name="T12" fmla="*/ 1973 w 2142"/>
                <a:gd name="T13" fmla="*/ 546 h 1050"/>
                <a:gd name="T14" fmla="*/ 1995 w 2142"/>
                <a:gd name="T15" fmla="*/ 591 h 1050"/>
                <a:gd name="T16" fmla="*/ 2000 w 2142"/>
                <a:gd name="T17" fmla="*/ 601 h 1050"/>
                <a:gd name="T18" fmla="*/ 2142 w 2142"/>
                <a:gd name="T19" fmla="*/ 538 h 1050"/>
                <a:gd name="T20" fmla="*/ 2117 w 2142"/>
                <a:gd name="T21" fmla="*/ 777 h 1050"/>
                <a:gd name="T22" fmla="*/ 2046 w 2142"/>
                <a:gd name="T23" fmla="*/ 988 h 1050"/>
                <a:gd name="T24" fmla="*/ 1936 w 2142"/>
                <a:gd name="T25" fmla="*/ 939 h 1050"/>
                <a:gd name="T26" fmla="*/ 1800 w 2142"/>
                <a:gd name="T27" fmla="*/ 807 h 1050"/>
                <a:gd name="T28" fmla="*/ 1842 w 2142"/>
                <a:gd name="T29" fmla="*/ 679 h 1050"/>
                <a:gd name="T30" fmla="*/ 1839 w 2142"/>
                <a:gd name="T31" fmla="*/ 675 h 1050"/>
                <a:gd name="T32" fmla="*/ 1835 w 2142"/>
                <a:gd name="T33" fmla="*/ 664 h 1050"/>
                <a:gd name="T34" fmla="*/ 1792 w 2142"/>
                <a:gd name="T35" fmla="*/ 587 h 1050"/>
                <a:gd name="T36" fmla="*/ 1686 w 2142"/>
                <a:gd name="T37" fmla="*/ 450 h 1050"/>
                <a:gd name="T38" fmla="*/ 1547 w 2142"/>
                <a:gd name="T39" fmla="*/ 330 h 1050"/>
                <a:gd name="T40" fmla="*/ 1468 w 2142"/>
                <a:gd name="T41" fmla="*/ 281 h 1050"/>
                <a:gd name="T42" fmla="*/ 1406 w 2142"/>
                <a:gd name="T43" fmla="*/ 251 h 1050"/>
                <a:gd name="T44" fmla="*/ 1243 w 2142"/>
                <a:gd name="T45" fmla="*/ 197 h 1050"/>
                <a:gd name="T46" fmla="*/ 1069 w 2142"/>
                <a:gd name="T47" fmla="*/ 177 h 1050"/>
                <a:gd name="T48" fmla="*/ 979 w 2142"/>
                <a:gd name="T49" fmla="*/ 179 h 1050"/>
                <a:gd name="T50" fmla="*/ 816 w 2142"/>
                <a:gd name="T51" fmla="*/ 208 h 1050"/>
                <a:gd name="T52" fmla="*/ 630 w 2142"/>
                <a:gd name="T53" fmla="*/ 283 h 1050"/>
                <a:gd name="T54" fmla="*/ 465 w 2142"/>
                <a:gd name="T55" fmla="*/ 401 h 1050"/>
                <a:gd name="T56" fmla="*/ 329 w 2142"/>
                <a:gd name="T57" fmla="*/ 558 h 1050"/>
                <a:gd name="T58" fmla="*/ 241 w 2142"/>
                <a:gd name="T59" fmla="*/ 719 h 1050"/>
                <a:gd name="T60" fmla="*/ 197 w 2142"/>
                <a:gd name="T61" fmla="*/ 863 h 1050"/>
                <a:gd name="T62" fmla="*/ 181 w 2142"/>
                <a:gd name="T63" fmla="*/ 965 h 1050"/>
                <a:gd name="T64" fmla="*/ 177 w 2142"/>
                <a:gd name="T65" fmla="*/ 1014 h 1050"/>
                <a:gd name="T66" fmla="*/ 177 w 2142"/>
                <a:gd name="T67" fmla="*/ 1046 h 1050"/>
                <a:gd name="T68" fmla="*/ 0 w 2142"/>
                <a:gd name="T69" fmla="*/ 1046 h 1050"/>
                <a:gd name="T70" fmla="*/ 2 w 2142"/>
                <a:gd name="T71" fmla="*/ 997 h 1050"/>
                <a:gd name="T72" fmla="*/ 8 w 2142"/>
                <a:gd name="T73" fmla="*/ 919 h 1050"/>
                <a:gd name="T74" fmla="*/ 38 w 2142"/>
                <a:gd name="T75" fmla="*/ 771 h 1050"/>
                <a:gd name="T76" fmla="*/ 107 w 2142"/>
                <a:gd name="T77" fmla="*/ 589 h 1050"/>
                <a:gd name="T78" fmla="*/ 231 w 2142"/>
                <a:gd name="T79" fmla="*/ 393 h 1050"/>
                <a:gd name="T80" fmla="*/ 363 w 2142"/>
                <a:gd name="T81" fmla="*/ 256 h 1050"/>
                <a:gd name="T82" fmla="*/ 528 w 2142"/>
                <a:gd name="T83" fmla="*/ 139 h 1050"/>
                <a:gd name="T84" fmla="*/ 621 w 2142"/>
                <a:gd name="T85" fmla="*/ 90 h 1050"/>
                <a:gd name="T86" fmla="*/ 720 w 2142"/>
                <a:gd name="T87" fmla="*/ 53 h 1050"/>
                <a:gd name="T88" fmla="*/ 789 w 2142"/>
                <a:gd name="T89" fmla="*/ 32 h 1050"/>
                <a:gd name="T90" fmla="*/ 859 w 2142"/>
                <a:gd name="T91" fmla="*/ 17 h 1050"/>
                <a:gd name="T92" fmla="*/ 965 w 2142"/>
                <a:gd name="T93" fmla="*/ 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0">
                  <a:moveTo>
                    <a:pt x="1036" y="0"/>
                  </a:moveTo>
                  <a:lnTo>
                    <a:pt x="1072" y="0"/>
                  </a:lnTo>
                  <a:lnTo>
                    <a:pt x="1143" y="3"/>
                  </a:lnTo>
                  <a:lnTo>
                    <a:pt x="1213" y="12"/>
                  </a:lnTo>
                  <a:lnTo>
                    <a:pt x="1282" y="25"/>
                  </a:lnTo>
                  <a:lnTo>
                    <a:pt x="1350" y="42"/>
                  </a:lnTo>
                  <a:lnTo>
                    <a:pt x="1415" y="64"/>
                  </a:lnTo>
                  <a:lnTo>
                    <a:pt x="1477" y="90"/>
                  </a:lnTo>
                  <a:lnTo>
                    <a:pt x="1508" y="104"/>
                  </a:lnTo>
                  <a:lnTo>
                    <a:pt x="1537" y="119"/>
                  </a:lnTo>
                  <a:lnTo>
                    <a:pt x="1552" y="126"/>
                  </a:lnTo>
                  <a:lnTo>
                    <a:pt x="1566" y="134"/>
                  </a:lnTo>
                  <a:lnTo>
                    <a:pt x="1594" y="151"/>
                  </a:lnTo>
                  <a:lnTo>
                    <a:pt x="1648" y="186"/>
                  </a:lnTo>
                  <a:lnTo>
                    <a:pt x="1697" y="222"/>
                  </a:lnTo>
                  <a:lnTo>
                    <a:pt x="1759" y="275"/>
                  </a:lnTo>
                  <a:lnTo>
                    <a:pt x="1814" y="329"/>
                  </a:lnTo>
                  <a:lnTo>
                    <a:pt x="1862" y="384"/>
                  </a:lnTo>
                  <a:lnTo>
                    <a:pt x="1905" y="439"/>
                  </a:lnTo>
                  <a:lnTo>
                    <a:pt x="1942" y="493"/>
                  </a:lnTo>
                  <a:lnTo>
                    <a:pt x="1973" y="546"/>
                  </a:lnTo>
                  <a:lnTo>
                    <a:pt x="1983" y="568"/>
                  </a:lnTo>
                  <a:lnTo>
                    <a:pt x="1993" y="586"/>
                  </a:lnTo>
                  <a:lnTo>
                    <a:pt x="1995" y="591"/>
                  </a:lnTo>
                  <a:lnTo>
                    <a:pt x="1998" y="595"/>
                  </a:lnTo>
                  <a:lnTo>
                    <a:pt x="1999" y="599"/>
                  </a:lnTo>
                  <a:lnTo>
                    <a:pt x="2000" y="601"/>
                  </a:lnTo>
                  <a:lnTo>
                    <a:pt x="2001" y="603"/>
                  </a:lnTo>
                  <a:lnTo>
                    <a:pt x="2001" y="603"/>
                  </a:lnTo>
                  <a:lnTo>
                    <a:pt x="2142" y="538"/>
                  </a:lnTo>
                  <a:lnTo>
                    <a:pt x="2140" y="620"/>
                  </a:lnTo>
                  <a:lnTo>
                    <a:pt x="2131" y="700"/>
                  </a:lnTo>
                  <a:lnTo>
                    <a:pt x="2117" y="777"/>
                  </a:lnTo>
                  <a:lnTo>
                    <a:pt x="2099" y="850"/>
                  </a:lnTo>
                  <a:lnTo>
                    <a:pt x="2075" y="921"/>
                  </a:lnTo>
                  <a:lnTo>
                    <a:pt x="2046" y="988"/>
                  </a:lnTo>
                  <a:lnTo>
                    <a:pt x="2013" y="1050"/>
                  </a:lnTo>
                  <a:lnTo>
                    <a:pt x="1976" y="991"/>
                  </a:lnTo>
                  <a:lnTo>
                    <a:pt x="1936" y="939"/>
                  </a:lnTo>
                  <a:lnTo>
                    <a:pt x="1893" y="889"/>
                  </a:lnTo>
                  <a:lnTo>
                    <a:pt x="1848" y="846"/>
                  </a:lnTo>
                  <a:lnTo>
                    <a:pt x="1800" y="807"/>
                  </a:lnTo>
                  <a:lnTo>
                    <a:pt x="1751" y="773"/>
                  </a:lnTo>
                  <a:lnTo>
                    <a:pt x="1701" y="745"/>
                  </a:lnTo>
                  <a:lnTo>
                    <a:pt x="1842" y="679"/>
                  </a:lnTo>
                  <a:lnTo>
                    <a:pt x="1842" y="678"/>
                  </a:lnTo>
                  <a:lnTo>
                    <a:pt x="1841" y="677"/>
                  </a:lnTo>
                  <a:lnTo>
                    <a:pt x="1839" y="675"/>
                  </a:lnTo>
                  <a:lnTo>
                    <a:pt x="1838" y="672"/>
                  </a:lnTo>
                  <a:lnTo>
                    <a:pt x="1837" y="668"/>
                  </a:lnTo>
                  <a:lnTo>
                    <a:pt x="1835" y="664"/>
                  </a:lnTo>
                  <a:lnTo>
                    <a:pt x="1827" y="648"/>
                  </a:lnTo>
                  <a:lnTo>
                    <a:pt x="1818" y="631"/>
                  </a:lnTo>
                  <a:lnTo>
                    <a:pt x="1792" y="587"/>
                  </a:lnTo>
                  <a:lnTo>
                    <a:pt x="1761" y="541"/>
                  </a:lnTo>
                  <a:lnTo>
                    <a:pt x="1727" y="496"/>
                  </a:lnTo>
                  <a:lnTo>
                    <a:pt x="1686" y="450"/>
                  </a:lnTo>
                  <a:lnTo>
                    <a:pt x="1640" y="405"/>
                  </a:lnTo>
                  <a:lnTo>
                    <a:pt x="1589" y="361"/>
                  </a:lnTo>
                  <a:lnTo>
                    <a:pt x="1547" y="330"/>
                  </a:lnTo>
                  <a:lnTo>
                    <a:pt x="1502" y="302"/>
                  </a:lnTo>
                  <a:lnTo>
                    <a:pt x="1479" y="288"/>
                  </a:lnTo>
                  <a:lnTo>
                    <a:pt x="1468" y="281"/>
                  </a:lnTo>
                  <a:lnTo>
                    <a:pt x="1455" y="275"/>
                  </a:lnTo>
                  <a:lnTo>
                    <a:pt x="1431" y="263"/>
                  </a:lnTo>
                  <a:lnTo>
                    <a:pt x="1406" y="251"/>
                  </a:lnTo>
                  <a:lnTo>
                    <a:pt x="1353" y="229"/>
                  </a:lnTo>
                  <a:lnTo>
                    <a:pt x="1299" y="212"/>
                  </a:lnTo>
                  <a:lnTo>
                    <a:pt x="1243" y="197"/>
                  </a:lnTo>
                  <a:lnTo>
                    <a:pt x="1186" y="186"/>
                  </a:lnTo>
                  <a:lnTo>
                    <a:pt x="1127" y="179"/>
                  </a:lnTo>
                  <a:lnTo>
                    <a:pt x="1069" y="177"/>
                  </a:lnTo>
                  <a:lnTo>
                    <a:pt x="1039" y="177"/>
                  </a:lnTo>
                  <a:lnTo>
                    <a:pt x="1009" y="177"/>
                  </a:lnTo>
                  <a:lnTo>
                    <a:pt x="979" y="179"/>
                  </a:lnTo>
                  <a:lnTo>
                    <a:pt x="949" y="182"/>
                  </a:lnTo>
                  <a:lnTo>
                    <a:pt x="881" y="191"/>
                  </a:lnTo>
                  <a:lnTo>
                    <a:pt x="816" y="208"/>
                  </a:lnTo>
                  <a:lnTo>
                    <a:pt x="752" y="228"/>
                  </a:lnTo>
                  <a:lnTo>
                    <a:pt x="690" y="253"/>
                  </a:lnTo>
                  <a:lnTo>
                    <a:pt x="630" y="283"/>
                  </a:lnTo>
                  <a:lnTo>
                    <a:pt x="574" y="317"/>
                  </a:lnTo>
                  <a:lnTo>
                    <a:pt x="521" y="354"/>
                  </a:lnTo>
                  <a:lnTo>
                    <a:pt x="465" y="401"/>
                  </a:lnTo>
                  <a:lnTo>
                    <a:pt x="413" y="451"/>
                  </a:lnTo>
                  <a:lnTo>
                    <a:pt x="369" y="504"/>
                  </a:lnTo>
                  <a:lnTo>
                    <a:pt x="329" y="558"/>
                  </a:lnTo>
                  <a:lnTo>
                    <a:pt x="294" y="613"/>
                  </a:lnTo>
                  <a:lnTo>
                    <a:pt x="265" y="667"/>
                  </a:lnTo>
                  <a:lnTo>
                    <a:pt x="241" y="719"/>
                  </a:lnTo>
                  <a:lnTo>
                    <a:pt x="223" y="770"/>
                  </a:lnTo>
                  <a:lnTo>
                    <a:pt x="208" y="818"/>
                  </a:lnTo>
                  <a:lnTo>
                    <a:pt x="197" y="863"/>
                  </a:lnTo>
                  <a:lnTo>
                    <a:pt x="189" y="904"/>
                  </a:lnTo>
                  <a:lnTo>
                    <a:pt x="184" y="941"/>
                  </a:lnTo>
                  <a:lnTo>
                    <a:pt x="181" y="965"/>
                  </a:lnTo>
                  <a:lnTo>
                    <a:pt x="179" y="987"/>
                  </a:lnTo>
                  <a:lnTo>
                    <a:pt x="177" y="1006"/>
                  </a:lnTo>
                  <a:lnTo>
                    <a:pt x="177" y="1014"/>
                  </a:lnTo>
                  <a:lnTo>
                    <a:pt x="177" y="1021"/>
                  </a:lnTo>
                  <a:lnTo>
                    <a:pt x="177" y="1037"/>
                  </a:lnTo>
                  <a:lnTo>
                    <a:pt x="177" y="1046"/>
                  </a:lnTo>
                  <a:lnTo>
                    <a:pt x="176" y="1050"/>
                  </a:lnTo>
                  <a:lnTo>
                    <a:pt x="0" y="1050"/>
                  </a:lnTo>
                  <a:lnTo>
                    <a:pt x="0" y="1046"/>
                  </a:lnTo>
                  <a:lnTo>
                    <a:pt x="0" y="1035"/>
                  </a:lnTo>
                  <a:lnTo>
                    <a:pt x="0" y="1015"/>
                  </a:lnTo>
                  <a:lnTo>
                    <a:pt x="2" y="997"/>
                  </a:lnTo>
                  <a:lnTo>
                    <a:pt x="3" y="974"/>
                  </a:lnTo>
                  <a:lnTo>
                    <a:pt x="5" y="949"/>
                  </a:lnTo>
                  <a:lnTo>
                    <a:pt x="8" y="919"/>
                  </a:lnTo>
                  <a:lnTo>
                    <a:pt x="15" y="874"/>
                  </a:lnTo>
                  <a:lnTo>
                    <a:pt x="24" y="825"/>
                  </a:lnTo>
                  <a:lnTo>
                    <a:pt x="38" y="771"/>
                  </a:lnTo>
                  <a:lnTo>
                    <a:pt x="55" y="714"/>
                  </a:lnTo>
                  <a:lnTo>
                    <a:pt x="78" y="652"/>
                  </a:lnTo>
                  <a:lnTo>
                    <a:pt x="107" y="589"/>
                  </a:lnTo>
                  <a:lnTo>
                    <a:pt x="142" y="523"/>
                  </a:lnTo>
                  <a:lnTo>
                    <a:pt x="183" y="459"/>
                  </a:lnTo>
                  <a:lnTo>
                    <a:pt x="231" y="393"/>
                  </a:lnTo>
                  <a:lnTo>
                    <a:pt x="271" y="346"/>
                  </a:lnTo>
                  <a:lnTo>
                    <a:pt x="315" y="300"/>
                  </a:lnTo>
                  <a:lnTo>
                    <a:pt x="363" y="256"/>
                  </a:lnTo>
                  <a:lnTo>
                    <a:pt x="415" y="213"/>
                  </a:lnTo>
                  <a:lnTo>
                    <a:pt x="470" y="174"/>
                  </a:lnTo>
                  <a:lnTo>
                    <a:pt x="528" y="139"/>
                  </a:lnTo>
                  <a:lnTo>
                    <a:pt x="559" y="121"/>
                  </a:lnTo>
                  <a:lnTo>
                    <a:pt x="590" y="105"/>
                  </a:lnTo>
                  <a:lnTo>
                    <a:pt x="621" y="90"/>
                  </a:lnTo>
                  <a:lnTo>
                    <a:pt x="653" y="77"/>
                  </a:lnTo>
                  <a:lnTo>
                    <a:pt x="686" y="64"/>
                  </a:lnTo>
                  <a:lnTo>
                    <a:pt x="720" y="53"/>
                  </a:lnTo>
                  <a:lnTo>
                    <a:pt x="737" y="47"/>
                  </a:lnTo>
                  <a:lnTo>
                    <a:pt x="754" y="42"/>
                  </a:lnTo>
                  <a:lnTo>
                    <a:pt x="789" y="32"/>
                  </a:lnTo>
                  <a:lnTo>
                    <a:pt x="823" y="24"/>
                  </a:lnTo>
                  <a:lnTo>
                    <a:pt x="840" y="20"/>
                  </a:lnTo>
                  <a:lnTo>
                    <a:pt x="859" y="17"/>
                  </a:lnTo>
                  <a:lnTo>
                    <a:pt x="894" y="11"/>
                  </a:lnTo>
                  <a:lnTo>
                    <a:pt x="930" y="7"/>
                  </a:lnTo>
                  <a:lnTo>
                    <a:pt x="965" y="3"/>
                  </a:lnTo>
                  <a:lnTo>
                    <a:pt x="1001" y="1"/>
                  </a:lnTo>
                  <a:lnTo>
                    <a:pt x="1036"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7" name="Freeform 11"/>
            <p:cNvSpPr>
              <a:spLocks noEditPoints="1"/>
            </p:cNvSpPr>
            <p:nvPr/>
          </p:nvSpPr>
          <p:spPr bwMode="auto">
            <a:xfrm>
              <a:off x="1044" y="1130"/>
              <a:ext cx="1086" cy="548"/>
            </a:xfrm>
            <a:custGeom>
              <a:avLst/>
              <a:gdLst>
                <a:gd name="T0" fmla="*/ 1471 w 2172"/>
                <a:gd name="T1" fmla="*/ 308 h 1096"/>
                <a:gd name="T2" fmla="*/ 607 w 2172"/>
                <a:gd name="T3" fmla="*/ 103 h 1096"/>
                <a:gd name="T4" fmla="*/ 662 w 2172"/>
                <a:gd name="T5" fmla="*/ 79 h 1096"/>
                <a:gd name="T6" fmla="*/ 751 w 2172"/>
                <a:gd name="T7" fmla="*/ 47 h 1096"/>
                <a:gd name="T8" fmla="*/ 1051 w 2172"/>
                <a:gd name="T9" fmla="*/ 31 h 1096"/>
                <a:gd name="T10" fmla="*/ 981 w 2172"/>
                <a:gd name="T11" fmla="*/ 35 h 1096"/>
                <a:gd name="T12" fmla="*/ 808 w 2172"/>
                <a:gd name="T13" fmla="*/ 63 h 1096"/>
                <a:gd name="T14" fmla="*/ 708 w 2172"/>
                <a:gd name="T15" fmla="*/ 95 h 1096"/>
                <a:gd name="T16" fmla="*/ 612 w 2172"/>
                <a:gd name="T17" fmla="*/ 136 h 1096"/>
                <a:gd name="T18" fmla="*/ 439 w 2172"/>
                <a:gd name="T19" fmla="*/ 242 h 1096"/>
                <a:gd name="T20" fmla="*/ 161 w 2172"/>
                <a:gd name="T21" fmla="*/ 562 h 1096"/>
                <a:gd name="T22" fmla="*/ 49 w 2172"/>
                <a:gd name="T23" fmla="*/ 873 h 1096"/>
                <a:gd name="T24" fmla="*/ 31 w 2172"/>
                <a:gd name="T25" fmla="*/ 1022 h 1096"/>
                <a:gd name="T26" fmla="*/ 178 w 2172"/>
                <a:gd name="T27" fmla="*/ 1013 h 1096"/>
                <a:gd name="T28" fmla="*/ 192 w 2172"/>
                <a:gd name="T29" fmla="*/ 901 h 1096"/>
                <a:gd name="T30" fmla="*/ 287 w 2172"/>
                <a:gd name="T31" fmla="*/ 636 h 1096"/>
                <a:gd name="T32" fmla="*/ 527 w 2172"/>
                <a:gd name="T33" fmla="*/ 359 h 1096"/>
                <a:gd name="T34" fmla="*/ 899 w 2172"/>
                <a:gd name="T35" fmla="*/ 193 h 1096"/>
                <a:gd name="T36" fmla="*/ 1005 w 2172"/>
                <a:gd name="T37" fmla="*/ 179 h 1096"/>
                <a:gd name="T38" fmla="*/ 1113 w 2172"/>
                <a:gd name="T39" fmla="*/ 178 h 1096"/>
                <a:gd name="T40" fmla="*/ 1428 w 2172"/>
                <a:gd name="T41" fmla="*/ 253 h 1096"/>
                <a:gd name="T42" fmla="*/ 1490 w 2172"/>
                <a:gd name="T43" fmla="*/ 283 h 1096"/>
                <a:gd name="T44" fmla="*/ 1569 w 2172"/>
                <a:gd name="T45" fmla="*/ 333 h 1096"/>
                <a:gd name="T46" fmla="*/ 1754 w 2172"/>
                <a:gd name="T47" fmla="*/ 502 h 1096"/>
                <a:gd name="T48" fmla="*/ 1857 w 2172"/>
                <a:gd name="T49" fmla="*/ 658 h 1096"/>
                <a:gd name="T50" fmla="*/ 1864 w 2172"/>
                <a:gd name="T51" fmla="*/ 709 h 1096"/>
                <a:gd name="T52" fmla="*/ 1973 w 2172"/>
                <a:gd name="T53" fmla="*/ 957 h 1096"/>
                <a:gd name="T54" fmla="*/ 2123 w 2172"/>
                <a:gd name="T55" fmla="*/ 762 h 1096"/>
                <a:gd name="T56" fmla="*/ 2001 w 2172"/>
                <a:gd name="T57" fmla="*/ 625 h 1096"/>
                <a:gd name="T58" fmla="*/ 2000 w 2172"/>
                <a:gd name="T59" fmla="*/ 621 h 1096"/>
                <a:gd name="T60" fmla="*/ 1924 w 2172"/>
                <a:gd name="T61" fmla="*/ 489 h 1096"/>
                <a:gd name="T62" fmla="*/ 1656 w 2172"/>
                <a:gd name="T63" fmla="*/ 217 h 1096"/>
                <a:gd name="T64" fmla="*/ 1548 w 2172"/>
                <a:gd name="T65" fmla="*/ 150 h 1096"/>
                <a:gd name="T66" fmla="*/ 1423 w 2172"/>
                <a:gd name="T67" fmla="*/ 95 h 1096"/>
                <a:gd name="T68" fmla="*/ 1051 w 2172"/>
                <a:gd name="T69" fmla="*/ 31 h 1096"/>
                <a:gd name="T70" fmla="*/ 1297 w 2172"/>
                <a:gd name="T71" fmla="*/ 26 h 1096"/>
                <a:gd name="T72" fmla="*/ 1558 w 2172"/>
                <a:gd name="T73" fmla="*/ 121 h 1096"/>
                <a:gd name="T74" fmla="*/ 1700 w 2172"/>
                <a:gd name="T75" fmla="*/ 209 h 1096"/>
                <a:gd name="T76" fmla="*/ 1950 w 2172"/>
                <a:gd name="T77" fmla="*/ 471 h 1096"/>
                <a:gd name="T78" fmla="*/ 2024 w 2172"/>
                <a:gd name="T79" fmla="*/ 600 h 1096"/>
                <a:gd name="T80" fmla="*/ 2153 w 2172"/>
                <a:gd name="T81" fmla="*/ 771 h 1096"/>
                <a:gd name="T82" fmla="*/ 1982 w 2172"/>
                <a:gd name="T83" fmla="*/ 1021 h 1096"/>
                <a:gd name="T84" fmla="*/ 1709 w 2172"/>
                <a:gd name="T85" fmla="*/ 774 h 1096"/>
                <a:gd name="T86" fmla="*/ 1779 w 2172"/>
                <a:gd name="T87" fmla="*/ 587 h 1096"/>
                <a:gd name="T88" fmla="*/ 1556 w 2172"/>
                <a:gd name="T89" fmla="*/ 361 h 1096"/>
                <a:gd name="T90" fmla="*/ 1464 w 2172"/>
                <a:gd name="T91" fmla="*/ 305 h 1096"/>
                <a:gd name="T92" fmla="*/ 1415 w 2172"/>
                <a:gd name="T93" fmla="*/ 281 h 1096"/>
                <a:gd name="T94" fmla="*/ 1113 w 2172"/>
                <a:gd name="T95" fmla="*/ 209 h 1096"/>
                <a:gd name="T96" fmla="*/ 979 w 2172"/>
                <a:gd name="T97" fmla="*/ 212 h 1096"/>
                <a:gd name="T98" fmla="*/ 742 w 2172"/>
                <a:gd name="T99" fmla="*/ 271 h 1096"/>
                <a:gd name="T100" fmla="*/ 427 w 2172"/>
                <a:gd name="T101" fmla="*/ 491 h 1096"/>
                <a:gd name="T102" fmla="*/ 277 w 2172"/>
                <a:gd name="T103" fmla="*/ 728 h 1096"/>
                <a:gd name="T104" fmla="*/ 213 w 2172"/>
                <a:gd name="T105" fmla="*/ 965 h 1096"/>
                <a:gd name="T106" fmla="*/ 208 w 2172"/>
                <a:gd name="T107" fmla="*/ 1022 h 1096"/>
                <a:gd name="T108" fmla="*/ 0 w 2172"/>
                <a:gd name="T109" fmla="*/ 1022 h 1096"/>
                <a:gd name="T110" fmla="*/ 12 w 2172"/>
                <a:gd name="T111" fmla="*/ 903 h 1096"/>
                <a:gd name="T112" fmla="*/ 85 w 2172"/>
                <a:gd name="T113" fmla="*/ 646 h 1096"/>
                <a:gd name="T114" fmla="*/ 319 w 2172"/>
                <a:gd name="T115" fmla="*/ 305 h 1096"/>
                <a:gd name="T116" fmla="*/ 567 w 2172"/>
                <a:gd name="T117" fmla="*/ 124 h 1096"/>
                <a:gd name="T118" fmla="*/ 679 w 2172"/>
                <a:gd name="T119" fmla="*/ 72 h 1096"/>
                <a:gd name="T120" fmla="*/ 766 w 2172"/>
                <a:gd name="T121" fmla="*/ 44 h 1096"/>
                <a:gd name="T122" fmla="*/ 891 w 2172"/>
                <a:gd name="T123" fmla="*/ 15 h 1096"/>
                <a:gd name="T124" fmla="*/ 1046 w 2172"/>
                <a:gd name="T125"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2" h="1096">
                  <a:moveTo>
                    <a:pt x="1475" y="311"/>
                  </a:moveTo>
                  <a:lnTo>
                    <a:pt x="1486" y="318"/>
                  </a:lnTo>
                  <a:lnTo>
                    <a:pt x="1475" y="311"/>
                  </a:lnTo>
                  <a:lnTo>
                    <a:pt x="1475" y="311"/>
                  </a:lnTo>
                  <a:close/>
                  <a:moveTo>
                    <a:pt x="1471" y="308"/>
                  </a:moveTo>
                  <a:lnTo>
                    <a:pt x="1475" y="311"/>
                  </a:lnTo>
                  <a:lnTo>
                    <a:pt x="1475" y="311"/>
                  </a:lnTo>
                  <a:lnTo>
                    <a:pt x="1471" y="308"/>
                  </a:lnTo>
                  <a:close/>
                  <a:moveTo>
                    <a:pt x="977" y="212"/>
                  </a:moveTo>
                  <a:lnTo>
                    <a:pt x="968" y="213"/>
                  </a:lnTo>
                  <a:lnTo>
                    <a:pt x="977" y="212"/>
                  </a:lnTo>
                  <a:lnTo>
                    <a:pt x="977" y="212"/>
                  </a:lnTo>
                  <a:close/>
                  <a:moveTo>
                    <a:pt x="1523" y="103"/>
                  </a:moveTo>
                  <a:lnTo>
                    <a:pt x="1530" y="106"/>
                  </a:lnTo>
                  <a:lnTo>
                    <a:pt x="1523" y="103"/>
                  </a:lnTo>
                  <a:close/>
                  <a:moveTo>
                    <a:pt x="607" y="103"/>
                  </a:moveTo>
                  <a:lnTo>
                    <a:pt x="604" y="105"/>
                  </a:lnTo>
                  <a:lnTo>
                    <a:pt x="599" y="108"/>
                  </a:lnTo>
                  <a:lnTo>
                    <a:pt x="607" y="103"/>
                  </a:lnTo>
                  <a:close/>
                  <a:moveTo>
                    <a:pt x="634" y="90"/>
                  </a:moveTo>
                  <a:lnTo>
                    <a:pt x="631" y="93"/>
                  </a:lnTo>
                  <a:lnTo>
                    <a:pt x="630" y="93"/>
                  </a:lnTo>
                  <a:lnTo>
                    <a:pt x="634" y="90"/>
                  </a:lnTo>
                  <a:close/>
                  <a:moveTo>
                    <a:pt x="662" y="79"/>
                  </a:moveTo>
                  <a:lnTo>
                    <a:pt x="660" y="80"/>
                  </a:lnTo>
                  <a:lnTo>
                    <a:pt x="656" y="81"/>
                  </a:lnTo>
                  <a:lnTo>
                    <a:pt x="662" y="79"/>
                  </a:lnTo>
                  <a:close/>
                  <a:moveTo>
                    <a:pt x="696" y="66"/>
                  </a:moveTo>
                  <a:lnTo>
                    <a:pt x="692" y="67"/>
                  </a:lnTo>
                  <a:lnTo>
                    <a:pt x="688" y="69"/>
                  </a:lnTo>
                  <a:lnTo>
                    <a:pt x="696" y="66"/>
                  </a:lnTo>
                  <a:close/>
                  <a:moveTo>
                    <a:pt x="751" y="47"/>
                  </a:moveTo>
                  <a:lnTo>
                    <a:pt x="750" y="48"/>
                  </a:lnTo>
                  <a:lnTo>
                    <a:pt x="748" y="48"/>
                  </a:lnTo>
                  <a:lnTo>
                    <a:pt x="751" y="47"/>
                  </a:lnTo>
                  <a:close/>
                  <a:moveTo>
                    <a:pt x="804" y="32"/>
                  </a:moveTo>
                  <a:lnTo>
                    <a:pt x="802" y="33"/>
                  </a:lnTo>
                  <a:lnTo>
                    <a:pt x="800" y="33"/>
                  </a:lnTo>
                  <a:lnTo>
                    <a:pt x="804" y="32"/>
                  </a:lnTo>
                  <a:close/>
                  <a:moveTo>
                    <a:pt x="1051" y="31"/>
                  </a:moveTo>
                  <a:lnTo>
                    <a:pt x="1017" y="33"/>
                  </a:lnTo>
                  <a:lnTo>
                    <a:pt x="1032" y="32"/>
                  </a:lnTo>
                  <a:lnTo>
                    <a:pt x="1016" y="33"/>
                  </a:lnTo>
                  <a:lnTo>
                    <a:pt x="997" y="33"/>
                  </a:lnTo>
                  <a:lnTo>
                    <a:pt x="983" y="34"/>
                  </a:lnTo>
                  <a:lnTo>
                    <a:pt x="962" y="35"/>
                  </a:lnTo>
                  <a:lnTo>
                    <a:pt x="960" y="36"/>
                  </a:lnTo>
                  <a:lnTo>
                    <a:pt x="981" y="35"/>
                  </a:lnTo>
                  <a:lnTo>
                    <a:pt x="962" y="36"/>
                  </a:lnTo>
                  <a:lnTo>
                    <a:pt x="953" y="38"/>
                  </a:lnTo>
                  <a:lnTo>
                    <a:pt x="910" y="43"/>
                  </a:lnTo>
                  <a:lnTo>
                    <a:pt x="891" y="46"/>
                  </a:lnTo>
                  <a:lnTo>
                    <a:pt x="877" y="48"/>
                  </a:lnTo>
                  <a:lnTo>
                    <a:pt x="859" y="51"/>
                  </a:lnTo>
                  <a:lnTo>
                    <a:pt x="841" y="55"/>
                  </a:lnTo>
                  <a:lnTo>
                    <a:pt x="808" y="63"/>
                  </a:lnTo>
                  <a:lnTo>
                    <a:pt x="808" y="63"/>
                  </a:lnTo>
                  <a:lnTo>
                    <a:pt x="774" y="73"/>
                  </a:lnTo>
                  <a:lnTo>
                    <a:pt x="758" y="78"/>
                  </a:lnTo>
                  <a:lnTo>
                    <a:pt x="758" y="78"/>
                  </a:lnTo>
                  <a:lnTo>
                    <a:pt x="740" y="84"/>
                  </a:lnTo>
                  <a:lnTo>
                    <a:pt x="724" y="89"/>
                  </a:lnTo>
                  <a:lnTo>
                    <a:pt x="708" y="94"/>
                  </a:lnTo>
                  <a:lnTo>
                    <a:pt x="708" y="95"/>
                  </a:lnTo>
                  <a:lnTo>
                    <a:pt x="691" y="101"/>
                  </a:lnTo>
                  <a:lnTo>
                    <a:pt x="675" y="106"/>
                  </a:lnTo>
                  <a:lnTo>
                    <a:pt x="675" y="108"/>
                  </a:lnTo>
                  <a:lnTo>
                    <a:pt x="659" y="114"/>
                  </a:lnTo>
                  <a:lnTo>
                    <a:pt x="642" y="121"/>
                  </a:lnTo>
                  <a:lnTo>
                    <a:pt x="642" y="121"/>
                  </a:lnTo>
                  <a:lnTo>
                    <a:pt x="627" y="128"/>
                  </a:lnTo>
                  <a:lnTo>
                    <a:pt x="612" y="136"/>
                  </a:lnTo>
                  <a:lnTo>
                    <a:pt x="612" y="136"/>
                  </a:lnTo>
                  <a:lnTo>
                    <a:pt x="580" y="152"/>
                  </a:lnTo>
                  <a:lnTo>
                    <a:pt x="565" y="160"/>
                  </a:lnTo>
                  <a:lnTo>
                    <a:pt x="558" y="164"/>
                  </a:lnTo>
                  <a:lnTo>
                    <a:pt x="551" y="168"/>
                  </a:lnTo>
                  <a:lnTo>
                    <a:pt x="492" y="205"/>
                  </a:lnTo>
                  <a:lnTo>
                    <a:pt x="492" y="205"/>
                  </a:lnTo>
                  <a:lnTo>
                    <a:pt x="439" y="242"/>
                  </a:lnTo>
                  <a:lnTo>
                    <a:pt x="389" y="282"/>
                  </a:lnTo>
                  <a:lnTo>
                    <a:pt x="341" y="327"/>
                  </a:lnTo>
                  <a:lnTo>
                    <a:pt x="296" y="373"/>
                  </a:lnTo>
                  <a:lnTo>
                    <a:pt x="259" y="420"/>
                  </a:lnTo>
                  <a:lnTo>
                    <a:pt x="220" y="469"/>
                  </a:lnTo>
                  <a:lnTo>
                    <a:pt x="191" y="514"/>
                  </a:lnTo>
                  <a:lnTo>
                    <a:pt x="191" y="514"/>
                  </a:lnTo>
                  <a:lnTo>
                    <a:pt x="161" y="562"/>
                  </a:lnTo>
                  <a:lnTo>
                    <a:pt x="136" y="611"/>
                  </a:lnTo>
                  <a:lnTo>
                    <a:pt x="114" y="658"/>
                  </a:lnTo>
                  <a:lnTo>
                    <a:pt x="96" y="706"/>
                  </a:lnTo>
                  <a:lnTo>
                    <a:pt x="80" y="750"/>
                  </a:lnTo>
                  <a:lnTo>
                    <a:pt x="68" y="792"/>
                  </a:lnTo>
                  <a:lnTo>
                    <a:pt x="57" y="834"/>
                  </a:lnTo>
                  <a:lnTo>
                    <a:pt x="49" y="873"/>
                  </a:lnTo>
                  <a:lnTo>
                    <a:pt x="49" y="873"/>
                  </a:lnTo>
                  <a:lnTo>
                    <a:pt x="43" y="903"/>
                  </a:lnTo>
                  <a:lnTo>
                    <a:pt x="38" y="937"/>
                  </a:lnTo>
                  <a:lnTo>
                    <a:pt x="35" y="965"/>
                  </a:lnTo>
                  <a:lnTo>
                    <a:pt x="34" y="991"/>
                  </a:lnTo>
                  <a:lnTo>
                    <a:pt x="34" y="991"/>
                  </a:lnTo>
                  <a:lnTo>
                    <a:pt x="33" y="1002"/>
                  </a:lnTo>
                  <a:lnTo>
                    <a:pt x="33" y="1013"/>
                  </a:lnTo>
                  <a:lnTo>
                    <a:pt x="31" y="1022"/>
                  </a:lnTo>
                  <a:lnTo>
                    <a:pt x="30" y="1031"/>
                  </a:lnTo>
                  <a:lnTo>
                    <a:pt x="31" y="1031"/>
                  </a:lnTo>
                  <a:lnTo>
                    <a:pt x="31" y="1051"/>
                  </a:lnTo>
                  <a:lnTo>
                    <a:pt x="176" y="1051"/>
                  </a:lnTo>
                  <a:lnTo>
                    <a:pt x="176" y="1050"/>
                  </a:lnTo>
                  <a:lnTo>
                    <a:pt x="177" y="1037"/>
                  </a:lnTo>
                  <a:lnTo>
                    <a:pt x="177" y="1020"/>
                  </a:lnTo>
                  <a:lnTo>
                    <a:pt x="178" y="1013"/>
                  </a:lnTo>
                  <a:lnTo>
                    <a:pt x="179" y="1000"/>
                  </a:lnTo>
                  <a:lnTo>
                    <a:pt x="179" y="992"/>
                  </a:lnTo>
                  <a:lnTo>
                    <a:pt x="181" y="982"/>
                  </a:lnTo>
                  <a:lnTo>
                    <a:pt x="182" y="969"/>
                  </a:lnTo>
                  <a:lnTo>
                    <a:pt x="184" y="955"/>
                  </a:lnTo>
                  <a:lnTo>
                    <a:pt x="184" y="955"/>
                  </a:lnTo>
                  <a:lnTo>
                    <a:pt x="187" y="929"/>
                  </a:lnTo>
                  <a:lnTo>
                    <a:pt x="192" y="901"/>
                  </a:lnTo>
                  <a:lnTo>
                    <a:pt x="193" y="894"/>
                  </a:lnTo>
                  <a:lnTo>
                    <a:pt x="200" y="862"/>
                  </a:lnTo>
                  <a:lnTo>
                    <a:pt x="209" y="831"/>
                  </a:lnTo>
                  <a:lnTo>
                    <a:pt x="220" y="792"/>
                  </a:lnTo>
                  <a:lnTo>
                    <a:pt x="232" y="754"/>
                  </a:lnTo>
                  <a:lnTo>
                    <a:pt x="248" y="716"/>
                  </a:lnTo>
                  <a:lnTo>
                    <a:pt x="267" y="676"/>
                  </a:lnTo>
                  <a:lnTo>
                    <a:pt x="287" y="636"/>
                  </a:lnTo>
                  <a:lnTo>
                    <a:pt x="311" y="595"/>
                  </a:lnTo>
                  <a:lnTo>
                    <a:pt x="315" y="591"/>
                  </a:lnTo>
                  <a:lnTo>
                    <a:pt x="342" y="549"/>
                  </a:lnTo>
                  <a:lnTo>
                    <a:pt x="372" y="510"/>
                  </a:lnTo>
                  <a:lnTo>
                    <a:pt x="405" y="469"/>
                  </a:lnTo>
                  <a:lnTo>
                    <a:pt x="442" y="431"/>
                  </a:lnTo>
                  <a:lnTo>
                    <a:pt x="482" y="395"/>
                  </a:lnTo>
                  <a:lnTo>
                    <a:pt x="527" y="359"/>
                  </a:lnTo>
                  <a:lnTo>
                    <a:pt x="571" y="327"/>
                  </a:lnTo>
                  <a:lnTo>
                    <a:pt x="575" y="323"/>
                  </a:lnTo>
                  <a:lnTo>
                    <a:pt x="625" y="294"/>
                  </a:lnTo>
                  <a:lnTo>
                    <a:pt x="675" y="266"/>
                  </a:lnTo>
                  <a:lnTo>
                    <a:pt x="729" y="242"/>
                  </a:lnTo>
                  <a:lnTo>
                    <a:pt x="784" y="221"/>
                  </a:lnTo>
                  <a:lnTo>
                    <a:pt x="841" y="205"/>
                  </a:lnTo>
                  <a:lnTo>
                    <a:pt x="899" y="193"/>
                  </a:lnTo>
                  <a:lnTo>
                    <a:pt x="906" y="191"/>
                  </a:lnTo>
                  <a:lnTo>
                    <a:pt x="934" y="187"/>
                  </a:lnTo>
                  <a:lnTo>
                    <a:pt x="961" y="183"/>
                  </a:lnTo>
                  <a:lnTo>
                    <a:pt x="961" y="183"/>
                  </a:lnTo>
                  <a:lnTo>
                    <a:pt x="973" y="182"/>
                  </a:lnTo>
                  <a:lnTo>
                    <a:pt x="979" y="181"/>
                  </a:lnTo>
                  <a:lnTo>
                    <a:pt x="993" y="180"/>
                  </a:lnTo>
                  <a:lnTo>
                    <a:pt x="1005" y="179"/>
                  </a:lnTo>
                  <a:lnTo>
                    <a:pt x="994" y="180"/>
                  </a:lnTo>
                  <a:lnTo>
                    <a:pt x="1009" y="179"/>
                  </a:lnTo>
                  <a:lnTo>
                    <a:pt x="1023" y="178"/>
                  </a:lnTo>
                  <a:lnTo>
                    <a:pt x="1028" y="176"/>
                  </a:lnTo>
                  <a:lnTo>
                    <a:pt x="1024" y="178"/>
                  </a:lnTo>
                  <a:lnTo>
                    <a:pt x="1054" y="176"/>
                  </a:lnTo>
                  <a:lnTo>
                    <a:pt x="1085" y="178"/>
                  </a:lnTo>
                  <a:lnTo>
                    <a:pt x="1113" y="178"/>
                  </a:lnTo>
                  <a:lnTo>
                    <a:pt x="1142" y="180"/>
                  </a:lnTo>
                  <a:lnTo>
                    <a:pt x="1203" y="187"/>
                  </a:lnTo>
                  <a:lnTo>
                    <a:pt x="1204" y="187"/>
                  </a:lnTo>
                  <a:lnTo>
                    <a:pt x="1258" y="198"/>
                  </a:lnTo>
                  <a:lnTo>
                    <a:pt x="1265" y="199"/>
                  </a:lnTo>
                  <a:lnTo>
                    <a:pt x="1321" y="213"/>
                  </a:lnTo>
                  <a:lnTo>
                    <a:pt x="1375" y="232"/>
                  </a:lnTo>
                  <a:lnTo>
                    <a:pt x="1428" y="253"/>
                  </a:lnTo>
                  <a:lnTo>
                    <a:pt x="1439" y="259"/>
                  </a:lnTo>
                  <a:lnTo>
                    <a:pt x="1452" y="265"/>
                  </a:lnTo>
                  <a:lnTo>
                    <a:pt x="1448" y="263"/>
                  </a:lnTo>
                  <a:lnTo>
                    <a:pt x="1454" y="266"/>
                  </a:lnTo>
                  <a:lnTo>
                    <a:pt x="1464" y="271"/>
                  </a:lnTo>
                  <a:lnTo>
                    <a:pt x="1477" y="277"/>
                  </a:lnTo>
                  <a:lnTo>
                    <a:pt x="1477" y="277"/>
                  </a:lnTo>
                  <a:lnTo>
                    <a:pt x="1490" y="283"/>
                  </a:lnTo>
                  <a:lnTo>
                    <a:pt x="1492" y="284"/>
                  </a:lnTo>
                  <a:lnTo>
                    <a:pt x="1491" y="284"/>
                  </a:lnTo>
                  <a:lnTo>
                    <a:pt x="1502" y="291"/>
                  </a:lnTo>
                  <a:lnTo>
                    <a:pt x="1513" y="297"/>
                  </a:lnTo>
                  <a:lnTo>
                    <a:pt x="1517" y="300"/>
                  </a:lnTo>
                  <a:lnTo>
                    <a:pt x="1526" y="305"/>
                  </a:lnTo>
                  <a:lnTo>
                    <a:pt x="1526" y="305"/>
                  </a:lnTo>
                  <a:lnTo>
                    <a:pt x="1569" y="333"/>
                  </a:lnTo>
                  <a:lnTo>
                    <a:pt x="1573" y="336"/>
                  </a:lnTo>
                  <a:lnTo>
                    <a:pt x="1614" y="366"/>
                  </a:lnTo>
                  <a:lnTo>
                    <a:pt x="1617" y="368"/>
                  </a:lnTo>
                  <a:lnTo>
                    <a:pt x="1615" y="366"/>
                  </a:lnTo>
                  <a:lnTo>
                    <a:pt x="1654" y="399"/>
                  </a:lnTo>
                  <a:lnTo>
                    <a:pt x="1689" y="432"/>
                  </a:lnTo>
                  <a:lnTo>
                    <a:pt x="1723" y="467"/>
                  </a:lnTo>
                  <a:lnTo>
                    <a:pt x="1754" y="502"/>
                  </a:lnTo>
                  <a:lnTo>
                    <a:pt x="1755" y="504"/>
                  </a:lnTo>
                  <a:lnTo>
                    <a:pt x="1755" y="502"/>
                  </a:lnTo>
                  <a:lnTo>
                    <a:pt x="1780" y="536"/>
                  </a:lnTo>
                  <a:lnTo>
                    <a:pt x="1804" y="570"/>
                  </a:lnTo>
                  <a:lnTo>
                    <a:pt x="1807" y="575"/>
                  </a:lnTo>
                  <a:lnTo>
                    <a:pt x="1828" y="608"/>
                  </a:lnTo>
                  <a:lnTo>
                    <a:pt x="1846" y="640"/>
                  </a:lnTo>
                  <a:lnTo>
                    <a:pt x="1857" y="658"/>
                  </a:lnTo>
                  <a:lnTo>
                    <a:pt x="1864" y="673"/>
                  </a:lnTo>
                  <a:lnTo>
                    <a:pt x="1867" y="680"/>
                  </a:lnTo>
                  <a:lnTo>
                    <a:pt x="1868" y="684"/>
                  </a:lnTo>
                  <a:lnTo>
                    <a:pt x="1868" y="684"/>
                  </a:lnTo>
                  <a:lnTo>
                    <a:pt x="1871" y="687"/>
                  </a:lnTo>
                  <a:lnTo>
                    <a:pt x="1871" y="688"/>
                  </a:lnTo>
                  <a:lnTo>
                    <a:pt x="1877" y="702"/>
                  </a:lnTo>
                  <a:lnTo>
                    <a:pt x="1864" y="709"/>
                  </a:lnTo>
                  <a:lnTo>
                    <a:pt x="1750" y="762"/>
                  </a:lnTo>
                  <a:lnTo>
                    <a:pt x="1766" y="771"/>
                  </a:lnTo>
                  <a:lnTo>
                    <a:pt x="1810" y="800"/>
                  </a:lnTo>
                  <a:lnTo>
                    <a:pt x="1814" y="803"/>
                  </a:lnTo>
                  <a:lnTo>
                    <a:pt x="1856" y="836"/>
                  </a:lnTo>
                  <a:lnTo>
                    <a:pt x="1897" y="872"/>
                  </a:lnTo>
                  <a:lnTo>
                    <a:pt x="1935" y="912"/>
                  </a:lnTo>
                  <a:lnTo>
                    <a:pt x="1973" y="957"/>
                  </a:lnTo>
                  <a:lnTo>
                    <a:pt x="2007" y="1004"/>
                  </a:lnTo>
                  <a:lnTo>
                    <a:pt x="2010" y="1008"/>
                  </a:lnTo>
                  <a:lnTo>
                    <a:pt x="2027" y="1036"/>
                  </a:lnTo>
                  <a:lnTo>
                    <a:pt x="2043" y="1005"/>
                  </a:lnTo>
                  <a:lnTo>
                    <a:pt x="2068" y="948"/>
                  </a:lnTo>
                  <a:lnTo>
                    <a:pt x="2091" y="887"/>
                  </a:lnTo>
                  <a:lnTo>
                    <a:pt x="2109" y="824"/>
                  </a:lnTo>
                  <a:lnTo>
                    <a:pt x="2123" y="762"/>
                  </a:lnTo>
                  <a:lnTo>
                    <a:pt x="2133" y="696"/>
                  </a:lnTo>
                  <a:lnTo>
                    <a:pt x="2140" y="626"/>
                  </a:lnTo>
                  <a:lnTo>
                    <a:pt x="2141" y="591"/>
                  </a:lnTo>
                  <a:lnTo>
                    <a:pt x="2141" y="578"/>
                  </a:lnTo>
                  <a:lnTo>
                    <a:pt x="2023" y="633"/>
                  </a:lnTo>
                  <a:lnTo>
                    <a:pt x="2007" y="640"/>
                  </a:lnTo>
                  <a:lnTo>
                    <a:pt x="2004" y="629"/>
                  </a:lnTo>
                  <a:lnTo>
                    <a:pt x="2001" y="625"/>
                  </a:lnTo>
                  <a:lnTo>
                    <a:pt x="2001" y="625"/>
                  </a:lnTo>
                  <a:lnTo>
                    <a:pt x="2001" y="625"/>
                  </a:lnTo>
                  <a:lnTo>
                    <a:pt x="2002" y="624"/>
                  </a:lnTo>
                  <a:lnTo>
                    <a:pt x="2002" y="624"/>
                  </a:lnTo>
                  <a:lnTo>
                    <a:pt x="2001" y="625"/>
                  </a:lnTo>
                  <a:lnTo>
                    <a:pt x="2001" y="624"/>
                  </a:lnTo>
                  <a:lnTo>
                    <a:pt x="2000" y="622"/>
                  </a:lnTo>
                  <a:lnTo>
                    <a:pt x="2000" y="621"/>
                  </a:lnTo>
                  <a:lnTo>
                    <a:pt x="1997" y="616"/>
                  </a:lnTo>
                  <a:lnTo>
                    <a:pt x="1994" y="609"/>
                  </a:lnTo>
                  <a:lnTo>
                    <a:pt x="1994" y="609"/>
                  </a:lnTo>
                  <a:lnTo>
                    <a:pt x="1984" y="590"/>
                  </a:lnTo>
                  <a:lnTo>
                    <a:pt x="1975" y="570"/>
                  </a:lnTo>
                  <a:lnTo>
                    <a:pt x="1951" y="529"/>
                  </a:lnTo>
                  <a:lnTo>
                    <a:pt x="1924" y="489"/>
                  </a:lnTo>
                  <a:lnTo>
                    <a:pt x="1924" y="489"/>
                  </a:lnTo>
                  <a:lnTo>
                    <a:pt x="1899" y="452"/>
                  </a:lnTo>
                  <a:lnTo>
                    <a:pt x="1866" y="411"/>
                  </a:lnTo>
                  <a:lnTo>
                    <a:pt x="1832" y="369"/>
                  </a:lnTo>
                  <a:lnTo>
                    <a:pt x="1791" y="329"/>
                  </a:lnTo>
                  <a:lnTo>
                    <a:pt x="1749" y="289"/>
                  </a:lnTo>
                  <a:lnTo>
                    <a:pt x="1703" y="251"/>
                  </a:lnTo>
                  <a:lnTo>
                    <a:pt x="1678" y="230"/>
                  </a:lnTo>
                  <a:lnTo>
                    <a:pt x="1656" y="217"/>
                  </a:lnTo>
                  <a:lnTo>
                    <a:pt x="1656" y="217"/>
                  </a:lnTo>
                  <a:lnTo>
                    <a:pt x="1601" y="180"/>
                  </a:lnTo>
                  <a:lnTo>
                    <a:pt x="1575" y="164"/>
                  </a:lnTo>
                  <a:lnTo>
                    <a:pt x="1575" y="164"/>
                  </a:lnTo>
                  <a:lnTo>
                    <a:pt x="1560" y="156"/>
                  </a:lnTo>
                  <a:lnTo>
                    <a:pt x="1560" y="156"/>
                  </a:lnTo>
                  <a:lnTo>
                    <a:pt x="1546" y="149"/>
                  </a:lnTo>
                  <a:lnTo>
                    <a:pt x="1548" y="150"/>
                  </a:lnTo>
                  <a:lnTo>
                    <a:pt x="1544" y="148"/>
                  </a:lnTo>
                  <a:lnTo>
                    <a:pt x="1531" y="142"/>
                  </a:lnTo>
                  <a:lnTo>
                    <a:pt x="1517" y="135"/>
                  </a:lnTo>
                  <a:lnTo>
                    <a:pt x="1517" y="135"/>
                  </a:lnTo>
                  <a:lnTo>
                    <a:pt x="1486" y="121"/>
                  </a:lnTo>
                  <a:lnTo>
                    <a:pt x="1486" y="120"/>
                  </a:lnTo>
                  <a:lnTo>
                    <a:pt x="1455" y="108"/>
                  </a:lnTo>
                  <a:lnTo>
                    <a:pt x="1423" y="95"/>
                  </a:lnTo>
                  <a:lnTo>
                    <a:pt x="1358" y="73"/>
                  </a:lnTo>
                  <a:lnTo>
                    <a:pt x="1291" y="56"/>
                  </a:lnTo>
                  <a:lnTo>
                    <a:pt x="1226" y="43"/>
                  </a:lnTo>
                  <a:lnTo>
                    <a:pt x="1192" y="39"/>
                  </a:lnTo>
                  <a:lnTo>
                    <a:pt x="1158" y="35"/>
                  </a:lnTo>
                  <a:lnTo>
                    <a:pt x="1123" y="32"/>
                  </a:lnTo>
                  <a:lnTo>
                    <a:pt x="1087" y="32"/>
                  </a:lnTo>
                  <a:lnTo>
                    <a:pt x="1051" y="31"/>
                  </a:lnTo>
                  <a:close/>
                  <a:moveTo>
                    <a:pt x="1046" y="0"/>
                  </a:moveTo>
                  <a:lnTo>
                    <a:pt x="1064" y="0"/>
                  </a:lnTo>
                  <a:lnTo>
                    <a:pt x="1088" y="1"/>
                  </a:lnTo>
                  <a:lnTo>
                    <a:pt x="1123" y="1"/>
                  </a:lnTo>
                  <a:lnTo>
                    <a:pt x="1158" y="4"/>
                  </a:lnTo>
                  <a:lnTo>
                    <a:pt x="1192" y="8"/>
                  </a:lnTo>
                  <a:lnTo>
                    <a:pt x="1230" y="14"/>
                  </a:lnTo>
                  <a:lnTo>
                    <a:pt x="1297" y="26"/>
                  </a:lnTo>
                  <a:lnTo>
                    <a:pt x="1304" y="27"/>
                  </a:lnTo>
                  <a:lnTo>
                    <a:pt x="1370" y="44"/>
                  </a:lnTo>
                  <a:lnTo>
                    <a:pt x="1436" y="66"/>
                  </a:lnTo>
                  <a:lnTo>
                    <a:pt x="1468" y="79"/>
                  </a:lnTo>
                  <a:lnTo>
                    <a:pt x="1499" y="93"/>
                  </a:lnTo>
                  <a:lnTo>
                    <a:pt x="1530" y="106"/>
                  </a:lnTo>
                  <a:lnTo>
                    <a:pt x="1544" y="113"/>
                  </a:lnTo>
                  <a:lnTo>
                    <a:pt x="1558" y="121"/>
                  </a:lnTo>
                  <a:lnTo>
                    <a:pt x="1558" y="121"/>
                  </a:lnTo>
                  <a:lnTo>
                    <a:pt x="1573" y="128"/>
                  </a:lnTo>
                  <a:lnTo>
                    <a:pt x="1575" y="129"/>
                  </a:lnTo>
                  <a:lnTo>
                    <a:pt x="1589" y="137"/>
                  </a:lnTo>
                  <a:lnTo>
                    <a:pt x="1617" y="155"/>
                  </a:lnTo>
                  <a:lnTo>
                    <a:pt x="1669" y="188"/>
                  </a:lnTo>
                  <a:lnTo>
                    <a:pt x="1673" y="191"/>
                  </a:lnTo>
                  <a:lnTo>
                    <a:pt x="1700" y="209"/>
                  </a:lnTo>
                  <a:lnTo>
                    <a:pt x="1723" y="227"/>
                  </a:lnTo>
                  <a:lnTo>
                    <a:pt x="1771" y="267"/>
                  </a:lnTo>
                  <a:lnTo>
                    <a:pt x="1813" y="307"/>
                  </a:lnTo>
                  <a:lnTo>
                    <a:pt x="1853" y="347"/>
                  </a:lnTo>
                  <a:lnTo>
                    <a:pt x="1890" y="391"/>
                  </a:lnTo>
                  <a:lnTo>
                    <a:pt x="1889" y="391"/>
                  </a:lnTo>
                  <a:lnTo>
                    <a:pt x="1921" y="430"/>
                  </a:lnTo>
                  <a:lnTo>
                    <a:pt x="1950" y="471"/>
                  </a:lnTo>
                  <a:lnTo>
                    <a:pt x="1953" y="476"/>
                  </a:lnTo>
                  <a:lnTo>
                    <a:pt x="1980" y="516"/>
                  </a:lnTo>
                  <a:lnTo>
                    <a:pt x="2001" y="555"/>
                  </a:lnTo>
                  <a:lnTo>
                    <a:pt x="2013" y="577"/>
                  </a:lnTo>
                  <a:lnTo>
                    <a:pt x="2022" y="595"/>
                  </a:lnTo>
                  <a:lnTo>
                    <a:pt x="2022" y="596"/>
                  </a:lnTo>
                  <a:lnTo>
                    <a:pt x="2023" y="596"/>
                  </a:lnTo>
                  <a:lnTo>
                    <a:pt x="2024" y="600"/>
                  </a:lnTo>
                  <a:lnTo>
                    <a:pt x="2152" y="540"/>
                  </a:lnTo>
                  <a:lnTo>
                    <a:pt x="2172" y="530"/>
                  </a:lnTo>
                  <a:lnTo>
                    <a:pt x="2172" y="582"/>
                  </a:lnTo>
                  <a:lnTo>
                    <a:pt x="2172" y="591"/>
                  </a:lnTo>
                  <a:lnTo>
                    <a:pt x="2171" y="626"/>
                  </a:lnTo>
                  <a:lnTo>
                    <a:pt x="2164" y="696"/>
                  </a:lnTo>
                  <a:lnTo>
                    <a:pt x="2154" y="764"/>
                  </a:lnTo>
                  <a:lnTo>
                    <a:pt x="2153" y="771"/>
                  </a:lnTo>
                  <a:lnTo>
                    <a:pt x="2138" y="836"/>
                  </a:lnTo>
                  <a:lnTo>
                    <a:pt x="2119" y="899"/>
                  </a:lnTo>
                  <a:lnTo>
                    <a:pt x="2097" y="960"/>
                  </a:lnTo>
                  <a:lnTo>
                    <a:pt x="2071" y="1018"/>
                  </a:lnTo>
                  <a:lnTo>
                    <a:pt x="2041" y="1074"/>
                  </a:lnTo>
                  <a:lnTo>
                    <a:pt x="2029" y="1096"/>
                  </a:lnTo>
                  <a:lnTo>
                    <a:pt x="2015" y="1074"/>
                  </a:lnTo>
                  <a:lnTo>
                    <a:pt x="1982" y="1021"/>
                  </a:lnTo>
                  <a:lnTo>
                    <a:pt x="1982" y="1021"/>
                  </a:lnTo>
                  <a:lnTo>
                    <a:pt x="1951" y="979"/>
                  </a:lnTo>
                  <a:lnTo>
                    <a:pt x="1913" y="934"/>
                  </a:lnTo>
                  <a:lnTo>
                    <a:pt x="1875" y="894"/>
                  </a:lnTo>
                  <a:lnTo>
                    <a:pt x="1834" y="858"/>
                  </a:lnTo>
                  <a:lnTo>
                    <a:pt x="1795" y="827"/>
                  </a:lnTo>
                  <a:lnTo>
                    <a:pt x="1754" y="800"/>
                  </a:lnTo>
                  <a:lnTo>
                    <a:pt x="1709" y="774"/>
                  </a:lnTo>
                  <a:lnTo>
                    <a:pt x="1682" y="759"/>
                  </a:lnTo>
                  <a:lnTo>
                    <a:pt x="1710" y="747"/>
                  </a:lnTo>
                  <a:lnTo>
                    <a:pt x="1836" y="688"/>
                  </a:lnTo>
                  <a:lnTo>
                    <a:pt x="1836" y="687"/>
                  </a:lnTo>
                  <a:lnTo>
                    <a:pt x="1820" y="655"/>
                  </a:lnTo>
                  <a:lnTo>
                    <a:pt x="1799" y="621"/>
                  </a:lnTo>
                  <a:lnTo>
                    <a:pt x="1779" y="587"/>
                  </a:lnTo>
                  <a:lnTo>
                    <a:pt x="1779" y="587"/>
                  </a:lnTo>
                  <a:lnTo>
                    <a:pt x="1758" y="557"/>
                  </a:lnTo>
                  <a:lnTo>
                    <a:pt x="1731" y="522"/>
                  </a:lnTo>
                  <a:lnTo>
                    <a:pt x="1731" y="522"/>
                  </a:lnTo>
                  <a:lnTo>
                    <a:pt x="1701" y="489"/>
                  </a:lnTo>
                  <a:lnTo>
                    <a:pt x="1667" y="454"/>
                  </a:lnTo>
                  <a:lnTo>
                    <a:pt x="1632" y="421"/>
                  </a:lnTo>
                  <a:lnTo>
                    <a:pt x="1595" y="390"/>
                  </a:lnTo>
                  <a:lnTo>
                    <a:pt x="1556" y="361"/>
                  </a:lnTo>
                  <a:lnTo>
                    <a:pt x="1556" y="361"/>
                  </a:lnTo>
                  <a:lnTo>
                    <a:pt x="1509" y="330"/>
                  </a:lnTo>
                  <a:lnTo>
                    <a:pt x="1500" y="325"/>
                  </a:lnTo>
                  <a:lnTo>
                    <a:pt x="1500" y="326"/>
                  </a:lnTo>
                  <a:lnTo>
                    <a:pt x="1487" y="318"/>
                  </a:lnTo>
                  <a:lnTo>
                    <a:pt x="1475" y="311"/>
                  </a:lnTo>
                  <a:lnTo>
                    <a:pt x="1475" y="310"/>
                  </a:lnTo>
                  <a:lnTo>
                    <a:pt x="1464" y="305"/>
                  </a:lnTo>
                  <a:lnTo>
                    <a:pt x="1463" y="305"/>
                  </a:lnTo>
                  <a:lnTo>
                    <a:pt x="1452" y="299"/>
                  </a:lnTo>
                  <a:lnTo>
                    <a:pt x="1440" y="294"/>
                  </a:lnTo>
                  <a:lnTo>
                    <a:pt x="1440" y="294"/>
                  </a:lnTo>
                  <a:lnTo>
                    <a:pt x="1427" y="288"/>
                  </a:lnTo>
                  <a:lnTo>
                    <a:pt x="1415" y="282"/>
                  </a:lnTo>
                  <a:lnTo>
                    <a:pt x="1405" y="277"/>
                  </a:lnTo>
                  <a:lnTo>
                    <a:pt x="1415" y="281"/>
                  </a:lnTo>
                  <a:lnTo>
                    <a:pt x="1362" y="260"/>
                  </a:lnTo>
                  <a:lnTo>
                    <a:pt x="1308" y="242"/>
                  </a:lnTo>
                  <a:lnTo>
                    <a:pt x="1252" y="228"/>
                  </a:lnTo>
                  <a:lnTo>
                    <a:pt x="1252" y="228"/>
                  </a:lnTo>
                  <a:lnTo>
                    <a:pt x="1198" y="217"/>
                  </a:lnTo>
                  <a:lnTo>
                    <a:pt x="1198" y="217"/>
                  </a:lnTo>
                  <a:lnTo>
                    <a:pt x="1142" y="211"/>
                  </a:lnTo>
                  <a:lnTo>
                    <a:pt x="1113" y="209"/>
                  </a:lnTo>
                  <a:lnTo>
                    <a:pt x="1084" y="209"/>
                  </a:lnTo>
                  <a:lnTo>
                    <a:pt x="1054" y="207"/>
                  </a:lnTo>
                  <a:lnTo>
                    <a:pt x="1024" y="209"/>
                  </a:lnTo>
                  <a:lnTo>
                    <a:pt x="1024" y="207"/>
                  </a:lnTo>
                  <a:lnTo>
                    <a:pt x="1009" y="210"/>
                  </a:lnTo>
                  <a:lnTo>
                    <a:pt x="994" y="211"/>
                  </a:lnTo>
                  <a:lnTo>
                    <a:pt x="994" y="210"/>
                  </a:lnTo>
                  <a:lnTo>
                    <a:pt x="979" y="212"/>
                  </a:lnTo>
                  <a:lnTo>
                    <a:pt x="979" y="212"/>
                  </a:lnTo>
                  <a:lnTo>
                    <a:pt x="977" y="212"/>
                  </a:lnTo>
                  <a:lnTo>
                    <a:pt x="966" y="213"/>
                  </a:lnTo>
                  <a:lnTo>
                    <a:pt x="934" y="218"/>
                  </a:lnTo>
                  <a:lnTo>
                    <a:pt x="908" y="222"/>
                  </a:lnTo>
                  <a:lnTo>
                    <a:pt x="854" y="234"/>
                  </a:lnTo>
                  <a:lnTo>
                    <a:pt x="797" y="250"/>
                  </a:lnTo>
                  <a:lnTo>
                    <a:pt x="742" y="271"/>
                  </a:lnTo>
                  <a:lnTo>
                    <a:pt x="688" y="295"/>
                  </a:lnTo>
                  <a:lnTo>
                    <a:pt x="637" y="322"/>
                  </a:lnTo>
                  <a:lnTo>
                    <a:pt x="588" y="352"/>
                  </a:lnTo>
                  <a:lnTo>
                    <a:pt x="588" y="352"/>
                  </a:lnTo>
                  <a:lnTo>
                    <a:pt x="545" y="383"/>
                  </a:lnTo>
                  <a:lnTo>
                    <a:pt x="504" y="416"/>
                  </a:lnTo>
                  <a:lnTo>
                    <a:pt x="464" y="453"/>
                  </a:lnTo>
                  <a:lnTo>
                    <a:pt x="427" y="491"/>
                  </a:lnTo>
                  <a:lnTo>
                    <a:pt x="397" y="526"/>
                  </a:lnTo>
                  <a:lnTo>
                    <a:pt x="396" y="530"/>
                  </a:lnTo>
                  <a:lnTo>
                    <a:pt x="364" y="571"/>
                  </a:lnTo>
                  <a:lnTo>
                    <a:pt x="340" y="608"/>
                  </a:lnTo>
                  <a:lnTo>
                    <a:pt x="340" y="608"/>
                  </a:lnTo>
                  <a:lnTo>
                    <a:pt x="316" y="648"/>
                  </a:lnTo>
                  <a:lnTo>
                    <a:pt x="294" y="689"/>
                  </a:lnTo>
                  <a:lnTo>
                    <a:pt x="277" y="728"/>
                  </a:lnTo>
                  <a:lnTo>
                    <a:pt x="261" y="766"/>
                  </a:lnTo>
                  <a:lnTo>
                    <a:pt x="248" y="804"/>
                  </a:lnTo>
                  <a:lnTo>
                    <a:pt x="238" y="839"/>
                  </a:lnTo>
                  <a:lnTo>
                    <a:pt x="229" y="874"/>
                  </a:lnTo>
                  <a:lnTo>
                    <a:pt x="223" y="902"/>
                  </a:lnTo>
                  <a:lnTo>
                    <a:pt x="218" y="929"/>
                  </a:lnTo>
                  <a:lnTo>
                    <a:pt x="214" y="959"/>
                  </a:lnTo>
                  <a:lnTo>
                    <a:pt x="213" y="965"/>
                  </a:lnTo>
                  <a:lnTo>
                    <a:pt x="214" y="960"/>
                  </a:lnTo>
                  <a:lnTo>
                    <a:pt x="213" y="969"/>
                  </a:lnTo>
                  <a:lnTo>
                    <a:pt x="212" y="982"/>
                  </a:lnTo>
                  <a:lnTo>
                    <a:pt x="210" y="992"/>
                  </a:lnTo>
                  <a:lnTo>
                    <a:pt x="210" y="994"/>
                  </a:lnTo>
                  <a:lnTo>
                    <a:pt x="209" y="1005"/>
                  </a:lnTo>
                  <a:lnTo>
                    <a:pt x="209" y="1013"/>
                  </a:lnTo>
                  <a:lnTo>
                    <a:pt x="208" y="1022"/>
                  </a:lnTo>
                  <a:lnTo>
                    <a:pt x="208" y="1022"/>
                  </a:lnTo>
                  <a:lnTo>
                    <a:pt x="208" y="1037"/>
                  </a:lnTo>
                  <a:lnTo>
                    <a:pt x="207" y="1050"/>
                  </a:lnTo>
                  <a:lnTo>
                    <a:pt x="207" y="1064"/>
                  </a:lnTo>
                  <a:lnTo>
                    <a:pt x="206" y="1068"/>
                  </a:lnTo>
                  <a:lnTo>
                    <a:pt x="205" y="1082"/>
                  </a:lnTo>
                  <a:lnTo>
                    <a:pt x="0" y="1082"/>
                  </a:lnTo>
                  <a:lnTo>
                    <a:pt x="0" y="1022"/>
                  </a:lnTo>
                  <a:lnTo>
                    <a:pt x="2" y="1013"/>
                  </a:lnTo>
                  <a:lnTo>
                    <a:pt x="2" y="1002"/>
                  </a:lnTo>
                  <a:lnTo>
                    <a:pt x="3" y="990"/>
                  </a:lnTo>
                  <a:lnTo>
                    <a:pt x="3" y="989"/>
                  </a:lnTo>
                  <a:lnTo>
                    <a:pt x="4" y="965"/>
                  </a:lnTo>
                  <a:lnTo>
                    <a:pt x="9" y="933"/>
                  </a:lnTo>
                  <a:lnTo>
                    <a:pt x="9" y="933"/>
                  </a:lnTo>
                  <a:lnTo>
                    <a:pt x="12" y="903"/>
                  </a:lnTo>
                  <a:lnTo>
                    <a:pt x="19" y="866"/>
                  </a:lnTo>
                  <a:lnTo>
                    <a:pt x="20" y="860"/>
                  </a:lnTo>
                  <a:lnTo>
                    <a:pt x="28" y="821"/>
                  </a:lnTo>
                  <a:lnTo>
                    <a:pt x="39" y="782"/>
                  </a:lnTo>
                  <a:lnTo>
                    <a:pt x="39" y="782"/>
                  </a:lnTo>
                  <a:lnTo>
                    <a:pt x="51" y="738"/>
                  </a:lnTo>
                  <a:lnTo>
                    <a:pt x="67" y="693"/>
                  </a:lnTo>
                  <a:lnTo>
                    <a:pt x="85" y="646"/>
                  </a:lnTo>
                  <a:lnTo>
                    <a:pt x="108" y="598"/>
                  </a:lnTo>
                  <a:lnTo>
                    <a:pt x="132" y="549"/>
                  </a:lnTo>
                  <a:lnTo>
                    <a:pt x="162" y="501"/>
                  </a:lnTo>
                  <a:lnTo>
                    <a:pt x="166" y="497"/>
                  </a:lnTo>
                  <a:lnTo>
                    <a:pt x="198" y="447"/>
                  </a:lnTo>
                  <a:lnTo>
                    <a:pt x="235" y="400"/>
                  </a:lnTo>
                  <a:lnTo>
                    <a:pt x="275" y="351"/>
                  </a:lnTo>
                  <a:lnTo>
                    <a:pt x="319" y="305"/>
                  </a:lnTo>
                  <a:lnTo>
                    <a:pt x="368" y="260"/>
                  </a:lnTo>
                  <a:lnTo>
                    <a:pt x="420" y="218"/>
                  </a:lnTo>
                  <a:lnTo>
                    <a:pt x="474" y="180"/>
                  </a:lnTo>
                  <a:lnTo>
                    <a:pt x="479" y="176"/>
                  </a:lnTo>
                  <a:lnTo>
                    <a:pt x="535" y="142"/>
                  </a:lnTo>
                  <a:lnTo>
                    <a:pt x="535" y="142"/>
                  </a:lnTo>
                  <a:lnTo>
                    <a:pt x="552" y="132"/>
                  </a:lnTo>
                  <a:lnTo>
                    <a:pt x="567" y="124"/>
                  </a:lnTo>
                  <a:lnTo>
                    <a:pt x="598" y="109"/>
                  </a:lnTo>
                  <a:lnTo>
                    <a:pt x="604" y="105"/>
                  </a:lnTo>
                  <a:lnTo>
                    <a:pt x="614" y="100"/>
                  </a:lnTo>
                  <a:lnTo>
                    <a:pt x="629" y="94"/>
                  </a:lnTo>
                  <a:lnTo>
                    <a:pt x="631" y="93"/>
                  </a:lnTo>
                  <a:lnTo>
                    <a:pt x="660" y="80"/>
                  </a:lnTo>
                  <a:lnTo>
                    <a:pt x="664" y="79"/>
                  </a:lnTo>
                  <a:lnTo>
                    <a:pt x="679" y="72"/>
                  </a:lnTo>
                  <a:lnTo>
                    <a:pt x="692" y="67"/>
                  </a:lnTo>
                  <a:lnTo>
                    <a:pt x="697" y="66"/>
                  </a:lnTo>
                  <a:lnTo>
                    <a:pt x="712" y="61"/>
                  </a:lnTo>
                  <a:lnTo>
                    <a:pt x="730" y="55"/>
                  </a:lnTo>
                  <a:lnTo>
                    <a:pt x="747" y="49"/>
                  </a:lnTo>
                  <a:lnTo>
                    <a:pt x="750" y="48"/>
                  </a:lnTo>
                  <a:lnTo>
                    <a:pt x="766" y="43"/>
                  </a:lnTo>
                  <a:lnTo>
                    <a:pt x="766" y="44"/>
                  </a:lnTo>
                  <a:lnTo>
                    <a:pt x="799" y="34"/>
                  </a:lnTo>
                  <a:lnTo>
                    <a:pt x="802" y="33"/>
                  </a:lnTo>
                  <a:lnTo>
                    <a:pt x="835" y="25"/>
                  </a:lnTo>
                  <a:lnTo>
                    <a:pt x="831" y="26"/>
                  </a:lnTo>
                  <a:lnTo>
                    <a:pt x="836" y="25"/>
                  </a:lnTo>
                  <a:lnTo>
                    <a:pt x="853" y="22"/>
                  </a:lnTo>
                  <a:lnTo>
                    <a:pt x="871" y="18"/>
                  </a:lnTo>
                  <a:lnTo>
                    <a:pt x="891" y="15"/>
                  </a:lnTo>
                  <a:lnTo>
                    <a:pt x="908" y="12"/>
                  </a:lnTo>
                  <a:lnTo>
                    <a:pt x="942" y="8"/>
                  </a:lnTo>
                  <a:lnTo>
                    <a:pt x="942" y="8"/>
                  </a:lnTo>
                  <a:lnTo>
                    <a:pt x="962" y="5"/>
                  </a:lnTo>
                  <a:lnTo>
                    <a:pt x="979" y="4"/>
                  </a:lnTo>
                  <a:lnTo>
                    <a:pt x="997" y="2"/>
                  </a:lnTo>
                  <a:lnTo>
                    <a:pt x="1016" y="2"/>
                  </a:lnTo>
                  <a:lnTo>
                    <a:pt x="1046"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8" name="Freeform 12"/>
            <p:cNvSpPr>
              <a:spLocks/>
            </p:cNvSpPr>
            <p:nvPr/>
          </p:nvSpPr>
          <p:spPr bwMode="auto">
            <a:xfrm>
              <a:off x="1031" y="1732"/>
              <a:ext cx="1071" cy="526"/>
            </a:xfrm>
            <a:custGeom>
              <a:avLst/>
              <a:gdLst>
                <a:gd name="T0" fmla="*/ 205 w 2142"/>
                <a:gd name="T1" fmla="*/ 112 h 1051"/>
                <a:gd name="T2" fmla="*/ 342 w 2142"/>
                <a:gd name="T3" fmla="*/ 243 h 1051"/>
                <a:gd name="T4" fmla="*/ 301 w 2142"/>
                <a:gd name="T5" fmla="*/ 372 h 1051"/>
                <a:gd name="T6" fmla="*/ 302 w 2142"/>
                <a:gd name="T7" fmla="*/ 375 h 1051"/>
                <a:gd name="T8" fmla="*/ 308 w 2142"/>
                <a:gd name="T9" fmla="*/ 386 h 1051"/>
                <a:gd name="T10" fmla="*/ 350 w 2142"/>
                <a:gd name="T11" fmla="*/ 463 h 1051"/>
                <a:gd name="T12" fmla="*/ 456 w 2142"/>
                <a:gd name="T13" fmla="*/ 600 h 1051"/>
                <a:gd name="T14" fmla="*/ 594 w 2142"/>
                <a:gd name="T15" fmla="*/ 719 h 1051"/>
                <a:gd name="T16" fmla="*/ 675 w 2142"/>
                <a:gd name="T17" fmla="*/ 769 h 1051"/>
                <a:gd name="T18" fmla="*/ 737 w 2142"/>
                <a:gd name="T19" fmla="*/ 798 h 1051"/>
                <a:gd name="T20" fmla="*/ 898 w 2142"/>
                <a:gd name="T21" fmla="*/ 852 h 1051"/>
                <a:gd name="T22" fmla="*/ 1074 w 2142"/>
                <a:gd name="T23" fmla="*/ 874 h 1051"/>
                <a:gd name="T24" fmla="*/ 1163 w 2142"/>
                <a:gd name="T25" fmla="*/ 871 h 1051"/>
                <a:gd name="T26" fmla="*/ 1326 w 2142"/>
                <a:gd name="T27" fmla="*/ 842 h 1051"/>
                <a:gd name="T28" fmla="*/ 1511 w 2142"/>
                <a:gd name="T29" fmla="*/ 766 h 1051"/>
                <a:gd name="T30" fmla="*/ 1677 w 2142"/>
                <a:gd name="T31" fmla="*/ 649 h 1051"/>
                <a:gd name="T32" fmla="*/ 1814 w 2142"/>
                <a:gd name="T33" fmla="*/ 492 h 1051"/>
                <a:gd name="T34" fmla="*/ 1900 w 2142"/>
                <a:gd name="T35" fmla="*/ 331 h 1051"/>
                <a:gd name="T36" fmla="*/ 1945 w 2142"/>
                <a:gd name="T37" fmla="*/ 187 h 1051"/>
                <a:gd name="T38" fmla="*/ 1961 w 2142"/>
                <a:gd name="T39" fmla="*/ 85 h 1051"/>
                <a:gd name="T40" fmla="*/ 1964 w 2142"/>
                <a:gd name="T41" fmla="*/ 36 h 1051"/>
                <a:gd name="T42" fmla="*/ 1965 w 2142"/>
                <a:gd name="T43" fmla="*/ 3 h 1051"/>
                <a:gd name="T44" fmla="*/ 2142 w 2142"/>
                <a:gd name="T45" fmla="*/ 4 h 1051"/>
                <a:gd name="T46" fmla="*/ 2141 w 2142"/>
                <a:gd name="T47" fmla="*/ 52 h 1051"/>
                <a:gd name="T48" fmla="*/ 2134 w 2142"/>
                <a:gd name="T49" fmla="*/ 131 h 1051"/>
                <a:gd name="T50" fmla="*/ 2104 w 2142"/>
                <a:gd name="T51" fmla="*/ 279 h 1051"/>
                <a:gd name="T52" fmla="*/ 2035 w 2142"/>
                <a:gd name="T53" fmla="*/ 461 h 1051"/>
                <a:gd name="T54" fmla="*/ 1911 w 2142"/>
                <a:gd name="T55" fmla="*/ 656 h 1051"/>
                <a:gd name="T56" fmla="*/ 1778 w 2142"/>
                <a:gd name="T57" fmla="*/ 794 h 1051"/>
                <a:gd name="T58" fmla="*/ 1613 w 2142"/>
                <a:gd name="T59" fmla="*/ 912 h 1051"/>
                <a:gd name="T60" fmla="*/ 1520 w 2142"/>
                <a:gd name="T61" fmla="*/ 959 h 1051"/>
                <a:gd name="T62" fmla="*/ 1422 w 2142"/>
                <a:gd name="T63" fmla="*/ 997 h 1051"/>
                <a:gd name="T64" fmla="*/ 1354 w 2142"/>
                <a:gd name="T65" fmla="*/ 1018 h 1051"/>
                <a:gd name="T66" fmla="*/ 1284 w 2142"/>
                <a:gd name="T67" fmla="*/ 1033 h 1051"/>
                <a:gd name="T68" fmla="*/ 1177 w 2142"/>
                <a:gd name="T69" fmla="*/ 1047 h 1051"/>
                <a:gd name="T70" fmla="*/ 1070 w 2142"/>
                <a:gd name="T71" fmla="*/ 1050 h 1051"/>
                <a:gd name="T72" fmla="*/ 859 w 2142"/>
                <a:gd name="T73" fmla="*/ 1024 h 1051"/>
                <a:gd name="T74" fmla="*/ 664 w 2142"/>
                <a:gd name="T75" fmla="*/ 960 h 1051"/>
                <a:gd name="T76" fmla="*/ 590 w 2142"/>
                <a:gd name="T77" fmla="*/ 924 h 1051"/>
                <a:gd name="T78" fmla="*/ 495 w 2142"/>
                <a:gd name="T79" fmla="*/ 864 h 1051"/>
                <a:gd name="T80" fmla="*/ 327 w 2142"/>
                <a:gd name="T81" fmla="*/ 722 h 1051"/>
                <a:gd name="T82" fmla="*/ 201 w 2142"/>
                <a:gd name="T83" fmla="*/ 556 h 1051"/>
                <a:gd name="T84" fmla="*/ 149 w 2142"/>
                <a:gd name="T85" fmla="*/ 464 h 1051"/>
                <a:gd name="T86" fmla="*/ 142 w 2142"/>
                <a:gd name="T87" fmla="*/ 451 h 1051"/>
                <a:gd name="T88" fmla="*/ 140 w 2142"/>
                <a:gd name="T89" fmla="*/ 446 h 1051"/>
                <a:gd name="T90" fmla="*/ 10 w 2142"/>
                <a:gd name="T91" fmla="*/ 350 h 1051"/>
                <a:gd name="T92" fmla="*/ 68 w 2142"/>
                <a:gd name="T93" fmla="*/ 129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1">
                  <a:moveTo>
                    <a:pt x="130" y="0"/>
                  </a:moveTo>
                  <a:lnTo>
                    <a:pt x="166" y="58"/>
                  </a:lnTo>
                  <a:lnTo>
                    <a:pt x="205" y="112"/>
                  </a:lnTo>
                  <a:lnTo>
                    <a:pt x="249" y="160"/>
                  </a:lnTo>
                  <a:lnTo>
                    <a:pt x="294" y="204"/>
                  </a:lnTo>
                  <a:lnTo>
                    <a:pt x="342" y="243"/>
                  </a:lnTo>
                  <a:lnTo>
                    <a:pt x="391" y="276"/>
                  </a:lnTo>
                  <a:lnTo>
                    <a:pt x="441" y="305"/>
                  </a:lnTo>
                  <a:lnTo>
                    <a:pt x="301" y="372"/>
                  </a:lnTo>
                  <a:lnTo>
                    <a:pt x="301" y="372"/>
                  </a:lnTo>
                  <a:lnTo>
                    <a:pt x="301" y="373"/>
                  </a:lnTo>
                  <a:lnTo>
                    <a:pt x="302" y="375"/>
                  </a:lnTo>
                  <a:lnTo>
                    <a:pt x="303" y="378"/>
                  </a:lnTo>
                  <a:lnTo>
                    <a:pt x="305" y="382"/>
                  </a:lnTo>
                  <a:lnTo>
                    <a:pt x="308" y="386"/>
                  </a:lnTo>
                  <a:lnTo>
                    <a:pt x="316" y="401"/>
                  </a:lnTo>
                  <a:lnTo>
                    <a:pt x="325" y="420"/>
                  </a:lnTo>
                  <a:lnTo>
                    <a:pt x="350" y="463"/>
                  </a:lnTo>
                  <a:lnTo>
                    <a:pt x="380" y="508"/>
                  </a:lnTo>
                  <a:lnTo>
                    <a:pt x="415" y="554"/>
                  </a:lnTo>
                  <a:lnTo>
                    <a:pt x="456" y="600"/>
                  </a:lnTo>
                  <a:lnTo>
                    <a:pt x="501" y="645"/>
                  </a:lnTo>
                  <a:lnTo>
                    <a:pt x="553" y="688"/>
                  </a:lnTo>
                  <a:lnTo>
                    <a:pt x="594" y="719"/>
                  </a:lnTo>
                  <a:lnTo>
                    <a:pt x="639" y="748"/>
                  </a:lnTo>
                  <a:lnTo>
                    <a:pt x="663" y="762"/>
                  </a:lnTo>
                  <a:lnTo>
                    <a:pt x="675" y="769"/>
                  </a:lnTo>
                  <a:lnTo>
                    <a:pt x="686" y="774"/>
                  </a:lnTo>
                  <a:lnTo>
                    <a:pt x="711" y="787"/>
                  </a:lnTo>
                  <a:lnTo>
                    <a:pt x="737" y="798"/>
                  </a:lnTo>
                  <a:lnTo>
                    <a:pt x="788" y="820"/>
                  </a:lnTo>
                  <a:lnTo>
                    <a:pt x="842" y="839"/>
                  </a:lnTo>
                  <a:lnTo>
                    <a:pt x="898" y="852"/>
                  </a:lnTo>
                  <a:lnTo>
                    <a:pt x="956" y="864"/>
                  </a:lnTo>
                  <a:lnTo>
                    <a:pt x="1014" y="871"/>
                  </a:lnTo>
                  <a:lnTo>
                    <a:pt x="1074" y="874"/>
                  </a:lnTo>
                  <a:lnTo>
                    <a:pt x="1104" y="874"/>
                  </a:lnTo>
                  <a:lnTo>
                    <a:pt x="1134" y="873"/>
                  </a:lnTo>
                  <a:lnTo>
                    <a:pt x="1163" y="871"/>
                  </a:lnTo>
                  <a:lnTo>
                    <a:pt x="1192" y="868"/>
                  </a:lnTo>
                  <a:lnTo>
                    <a:pt x="1260" y="858"/>
                  </a:lnTo>
                  <a:lnTo>
                    <a:pt x="1326" y="842"/>
                  </a:lnTo>
                  <a:lnTo>
                    <a:pt x="1391" y="821"/>
                  </a:lnTo>
                  <a:lnTo>
                    <a:pt x="1453" y="796"/>
                  </a:lnTo>
                  <a:lnTo>
                    <a:pt x="1511" y="766"/>
                  </a:lnTo>
                  <a:lnTo>
                    <a:pt x="1567" y="733"/>
                  </a:lnTo>
                  <a:lnTo>
                    <a:pt x="1620" y="696"/>
                  </a:lnTo>
                  <a:lnTo>
                    <a:pt x="1677" y="649"/>
                  </a:lnTo>
                  <a:lnTo>
                    <a:pt x="1728" y="599"/>
                  </a:lnTo>
                  <a:lnTo>
                    <a:pt x="1774" y="546"/>
                  </a:lnTo>
                  <a:lnTo>
                    <a:pt x="1814" y="492"/>
                  </a:lnTo>
                  <a:lnTo>
                    <a:pt x="1848" y="438"/>
                  </a:lnTo>
                  <a:lnTo>
                    <a:pt x="1877" y="384"/>
                  </a:lnTo>
                  <a:lnTo>
                    <a:pt x="1900" y="331"/>
                  </a:lnTo>
                  <a:lnTo>
                    <a:pt x="1919" y="280"/>
                  </a:lnTo>
                  <a:lnTo>
                    <a:pt x="1934" y="232"/>
                  </a:lnTo>
                  <a:lnTo>
                    <a:pt x="1945" y="187"/>
                  </a:lnTo>
                  <a:lnTo>
                    <a:pt x="1953" y="145"/>
                  </a:lnTo>
                  <a:lnTo>
                    <a:pt x="1958" y="109"/>
                  </a:lnTo>
                  <a:lnTo>
                    <a:pt x="1961" y="85"/>
                  </a:lnTo>
                  <a:lnTo>
                    <a:pt x="1963" y="63"/>
                  </a:lnTo>
                  <a:lnTo>
                    <a:pt x="1964" y="44"/>
                  </a:lnTo>
                  <a:lnTo>
                    <a:pt x="1964" y="36"/>
                  </a:lnTo>
                  <a:lnTo>
                    <a:pt x="1964" y="28"/>
                  </a:lnTo>
                  <a:lnTo>
                    <a:pt x="1965" y="13"/>
                  </a:lnTo>
                  <a:lnTo>
                    <a:pt x="1965" y="3"/>
                  </a:lnTo>
                  <a:lnTo>
                    <a:pt x="1965" y="0"/>
                  </a:lnTo>
                  <a:lnTo>
                    <a:pt x="2142" y="0"/>
                  </a:lnTo>
                  <a:lnTo>
                    <a:pt x="2142" y="4"/>
                  </a:lnTo>
                  <a:lnTo>
                    <a:pt x="2141" y="16"/>
                  </a:lnTo>
                  <a:lnTo>
                    <a:pt x="2141" y="34"/>
                  </a:lnTo>
                  <a:lnTo>
                    <a:pt x="2141" y="52"/>
                  </a:lnTo>
                  <a:lnTo>
                    <a:pt x="2139" y="75"/>
                  </a:lnTo>
                  <a:lnTo>
                    <a:pt x="2136" y="102"/>
                  </a:lnTo>
                  <a:lnTo>
                    <a:pt x="2134" y="131"/>
                  </a:lnTo>
                  <a:lnTo>
                    <a:pt x="2127" y="175"/>
                  </a:lnTo>
                  <a:lnTo>
                    <a:pt x="2118" y="225"/>
                  </a:lnTo>
                  <a:lnTo>
                    <a:pt x="2104" y="279"/>
                  </a:lnTo>
                  <a:lnTo>
                    <a:pt x="2087" y="337"/>
                  </a:lnTo>
                  <a:lnTo>
                    <a:pt x="2064" y="398"/>
                  </a:lnTo>
                  <a:lnTo>
                    <a:pt x="2035" y="461"/>
                  </a:lnTo>
                  <a:lnTo>
                    <a:pt x="2001" y="526"/>
                  </a:lnTo>
                  <a:lnTo>
                    <a:pt x="1960" y="592"/>
                  </a:lnTo>
                  <a:lnTo>
                    <a:pt x="1911" y="656"/>
                  </a:lnTo>
                  <a:lnTo>
                    <a:pt x="1871" y="704"/>
                  </a:lnTo>
                  <a:lnTo>
                    <a:pt x="1827" y="750"/>
                  </a:lnTo>
                  <a:lnTo>
                    <a:pt x="1778" y="794"/>
                  </a:lnTo>
                  <a:lnTo>
                    <a:pt x="1727" y="836"/>
                  </a:lnTo>
                  <a:lnTo>
                    <a:pt x="1672" y="875"/>
                  </a:lnTo>
                  <a:lnTo>
                    <a:pt x="1613" y="912"/>
                  </a:lnTo>
                  <a:lnTo>
                    <a:pt x="1583" y="928"/>
                  </a:lnTo>
                  <a:lnTo>
                    <a:pt x="1552" y="944"/>
                  </a:lnTo>
                  <a:lnTo>
                    <a:pt x="1520" y="959"/>
                  </a:lnTo>
                  <a:lnTo>
                    <a:pt x="1488" y="973"/>
                  </a:lnTo>
                  <a:lnTo>
                    <a:pt x="1455" y="985"/>
                  </a:lnTo>
                  <a:lnTo>
                    <a:pt x="1422" y="997"/>
                  </a:lnTo>
                  <a:lnTo>
                    <a:pt x="1404" y="1003"/>
                  </a:lnTo>
                  <a:lnTo>
                    <a:pt x="1388" y="1008"/>
                  </a:lnTo>
                  <a:lnTo>
                    <a:pt x="1354" y="1018"/>
                  </a:lnTo>
                  <a:lnTo>
                    <a:pt x="1318" y="1026"/>
                  </a:lnTo>
                  <a:lnTo>
                    <a:pt x="1301" y="1030"/>
                  </a:lnTo>
                  <a:lnTo>
                    <a:pt x="1284" y="1033"/>
                  </a:lnTo>
                  <a:lnTo>
                    <a:pt x="1248" y="1039"/>
                  </a:lnTo>
                  <a:lnTo>
                    <a:pt x="1213" y="1044"/>
                  </a:lnTo>
                  <a:lnTo>
                    <a:pt x="1177" y="1047"/>
                  </a:lnTo>
                  <a:lnTo>
                    <a:pt x="1142" y="1050"/>
                  </a:lnTo>
                  <a:lnTo>
                    <a:pt x="1106" y="1051"/>
                  </a:lnTo>
                  <a:lnTo>
                    <a:pt x="1070" y="1050"/>
                  </a:lnTo>
                  <a:lnTo>
                    <a:pt x="999" y="1046"/>
                  </a:lnTo>
                  <a:lnTo>
                    <a:pt x="929" y="1038"/>
                  </a:lnTo>
                  <a:lnTo>
                    <a:pt x="859" y="1024"/>
                  </a:lnTo>
                  <a:lnTo>
                    <a:pt x="793" y="1007"/>
                  </a:lnTo>
                  <a:lnTo>
                    <a:pt x="727" y="985"/>
                  </a:lnTo>
                  <a:lnTo>
                    <a:pt x="664" y="960"/>
                  </a:lnTo>
                  <a:lnTo>
                    <a:pt x="635" y="946"/>
                  </a:lnTo>
                  <a:lnTo>
                    <a:pt x="605" y="932"/>
                  </a:lnTo>
                  <a:lnTo>
                    <a:pt x="590" y="924"/>
                  </a:lnTo>
                  <a:lnTo>
                    <a:pt x="576" y="915"/>
                  </a:lnTo>
                  <a:lnTo>
                    <a:pt x="547" y="899"/>
                  </a:lnTo>
                  <a:lnTo>
                    <a:pt x="495" y="864"/>
                  </a:lnTo>
                  <a:lnTo>
                    <a:pt x="444" y="827"/>
                  </a:lnTo>
                  <a:lnTo>
                    <a:pt x="383" y="775"/>
                  </a:lnTo>
                  <a:lnTo>
                    <a:pt x="327" y="722"/>
                  </a:lnTo>
                  <a:lnTo>
                    <a:pt x="279" y="666"/>
                  </a:lnTo>
                  <a:lnTo>
                    <a:pt x="236" y="610"/>
                  </a:lnTo>
                  <a:lnTo>
                    <a:pt x="201" y="556"/>
                  </a:lnTo>
                  <a:lnTo>
                    <a:pt x="170" y="505"/>
                  </a:lnTo>
                  <a:lnTo>
                    <a:pt x="158" y="483"/>
                  </a:lnTo>
                  <a:lnTo>
                    <a:pt x="149" y="464"/>
                  </a:lnTo>
                  <a:lnTo>
                    <a:pt x="147" y="459"/>
                  </a:lnTo>
                  <a:lnTo>
                    <a:pt x="145" y="454"/>
                  </a:lnTo>
                  <a:lnTo>
                    <a:pt x="142" y="451"/>
                  </a:lnTo>
                  <a:lnTo>
                    <a:pt x="141" y="448"/>
                  </a:lnTo>
                  <a:lnTo>
                    <a:pt x="141" y="447"/>
                  </a:lnTo>
                  <a:lnTo>
                    <a:pt x="140" y="446"/>
                  </a:lnTo>
                  <a:lnTo>
                    <a:pt x="0" y="513"/>
                  </a:lnTo>
                  <a:lnTo>
                    <a:pt x="2" y="430"/>
                  </a:lnTo>
                  <a:lnTo>
                    <a:pt x="10" y="350"/>
                  </a:lnTo>
                  <a:lnTo>
                    <a:pt x="24" y="273"/>
                  </a:lnTo>
                  <a:lnTo>
                    <a:pt x="44" y="199"/>
                  </a:lnTo>
                  <a:lnTo>
                    <a:pt x="68" y="129"/>
                  </a:lnTo>
                  <a:lnTo>
                    <a:pt x="96" y="63"/>
                  </a:lnTo>
                  <a:lnTo>
                    <a:pt x="130" y="0"/>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29" name="Freeform 13"/>
            <p:cNvSpPr>
              <a:spLocks noEditPoints="1"/>
            </p:cNvSpPr>
            <p:nvPr/>
          </p:nvSpPr>
          <p:spPr bwMode="auto">
            <a:xfrm>
              <a:off x="1023" y="1717"/>
              <a:ext cx="1087" cy="548"/>
            </a:xfrm>
            <a:custGeom>
              <a:avLst/>
              <a:gdLst>
                <a:gd name="T0" fmla="*/ 734 w 2174"/>
                <a:gd name="T1" fmla="*/ 803 h 1096"/>
                <a:gd name="T2" fmla="*/ 179 w 2174"/>
                <a:gd name="T3" fmla="*/ 486 h 1096"/>
                <a:gd name="T4" fmla="*/ 1994 w 2174"/>
                <a:gd name="T5" fmla="*/ 96 h 1096"/>
                <a:gd name="T6" fmla="*/ 1973 w 2174"/>
                <a:gd name="T7" fmla="*/ 234 h 1096"/>
                <a:gd name="T8" fmla="*/ 1862 w 2174"/>
                <a:gd name="T9" fmla="*/ 501 h 1096"/>
                <a:gd name="T10" fmla="*/ 1645 w 2174"/>
                <a:gd name="T11" fmla="*/ 739 h 1096"/>
                <a:gd name="T12" fmla="*/ 1332 w 2174"/>
                <a:gd name="T13" fmla="*/ 892 h 1096"/>
                <a:gd name="T14" fmla="*/ 1165 w 2174"/>
                <a:gd name="T15" fmla="*/ 918 h 1096"/>
                <a:gd name="T16" fmla="*/ 969 w 2174"/>
                <a:gd name="T17" fmla="*/ 909 h 1096"/>
                <a:gd name="T18" fmla="*/ 733 w 2174"/>
                <a:gd name="T19" fmla="*/ 838 h 1096"/>
                <a:gd name="T20" fmla="*/ 671 w 2174"/>
                <a:gd name="T21" fmla="*/ 805 h 1096"/>
                <a:gd name="T22" fmla="*/ 560 w 2174"/>
                <a:gd name="T23" fmla="*/ 731 h 1096"/>
                <a:gd name="T24" fmla="*/ 366 w 2174"/>
                <a:gd name="T25" fmla="*/ 522 h 1096"/>
                <a:gd name="T26" fmla="*/ 310 w 2174"/>
                <a:gd name="T27" fmla="*/ 423 h 1096"/>
                <a:gd name="T28" fmla="*/ 423 w 2174"/>
                <a:gd name="T29" fmla="*/ 334 h 1096"/>
                <a:gd name="T30" fmla="*/ 201 w 2174"/>
                <a:gd name="T31" fmla="*/ 140 h 1096"/>
                <a:gd name="T32" fmla="*/ 64 w 2174"/>
                <a:gd name="T33" fmla="*/ 272 h 1096"/>
                <a:gd name="T34" fmla="*/ 32 w 2174"/>
                <a:gd name="T35" fmla="*/ 517 h 1096"/>
                <a:gd name="T36" fmla="*/ 179 w 2174"/>
                <a:gd name="T37" fmla="*/ 488 h 1096"/>
                <a:gd name="T38" fmla="*/ 274 w 2174"/>
                <a:gd name="T39" fmla="*/ 644 h 1096"/>
                <a:gd name="T40" fmla="*/ 496 w 2174"/>
                <a:gd name="T41" fmla="*/ 865 h 1096"/>
                <a:gd name="T42" fmla="*/ 614 w 2174"/>
                <a:gd name="T43" fmla="*/ 941 h 1096"/>
                <a:gd name="T44" fmla="*/ 749 w 2174"/>
                <a:gd name="T45" fmla="*/ 1002 h 1096"/>
                <a:gd name="T46" fmla="*/ 1086 w 2174"/>
                <a:gd name="T47" fmla="*/ 1065 h 1096"/>
                <a:gd name="T48" fmla="*/ 1262 w 2174"/>
                <a:gd name="T49" fmla="*/ 1054 h 1096"/>
                <a:gd name="T50" fmla="*/ 1331 w 2174"/>
                <a:gd name="T51" fmla="*/ 1041 h 1096"/>
                <a:gd name="T52" fmla="*/ 1448 w 2174"/>
                <a:gd name="T53" fmla="*/ 1007 h 1096"/>
                <a:gd name="T54" fmla="*/ 1561 w 2174"/>
                <a:gd name="T55" fmla="*/ 960 h 1096"/>
                <a:gd name="T56" fmla="*/ 1784 w 2174"/>
                <a:gd name="T57" fmla="*/ 814 h 1096"/>
                <a:gd name="T58" fmla="*/ 1983 w 2174"/>
                <a:gd name="T59" fmla="*/ 583 h 1096"/>
                <a:gd name="T60" fmla="*/ 2116 w 2174"/>
                <a:gd name="T61" fmla="*/ 262 h 1096"/>
                <a:gd name="T62" fmla="*/ 2141 w 2174"/>
                <a:gd name="T63" fmla="*/ 94 h 1096"/>
                <a:gd name="T64" fmla="*/ 192 w 2174"/>
                <a:gd name="T65" fmla="*/ 74 h 1096"/>
                <a:gd name="T66" fmla="*/ 464 w 2174"/>
                <a:gd name="T67" fmla="*/ 321 h 1096"/>
                <a:gd name="T68" fmla="*/ 355 w 2174"/>
                <a:gd name="T69" fmla="*/ 443 h 1096"/>
                <a:gd name="T70" fmla="*/ 505 w 2174"/>
                <a:gd name="T71" fmla="*/ 641 h 1096"/>
                <a:gd name="T72" fmla="*/ 687 w 2174"/>
                <a:gd name="T73" fmla="*/ 779 h 1096"/>
                <a:gd name="T74" fmla="*/ 749 w 2174"/>
                <a:gd name="T75" fmla="*/ 810 h 1096"/>
                <a:gd name="T76" fmla="*/ 1030 w 2174"/>
                <a:gd name="T77" fmla="*/ 886 h 1096"/>
                <a:gd name="T78" fmla="*/ 1150 w 2174"/>
                <a:gd name="T79" fmla="*/ 888 h 1096"/>
                <a:gd name="T80" fmla="*/ 1262 w 2174"/>
                <a:gd name="T81" fmla="*/ 875 h 1096"/>
                <a:gd name="T82" fmla="*/ 1584 w 2174"/>
                <a:gd name="T83" fmla="*/ 745 h 1096"/>
                <a:gd name="T84" fmla="*/ 1833 w 2174"/>
                <a:gd name="T85" fmla="*/ 489 h 1096"/>
                <a:gd name="T86" fmla="*/ 1937 w 2174"/>
                <a:gd name="T87" fmla="*/ 258 h 1096"/>
                <a:gd name="T88" fmla="*/ 1962 w 2174"/>
                <a:gd name="T89" fmla="*/ 115 h 1096"/>
                <a:gd name="T90" fmla="*/ 2174 w 2174"/>
                <a:gd name="T91" fmla="*/ 15 h 1096"/>
                <a:gd name="T92" fmla="*/ 2171 w 2174"/>
                <a:gd name="T93" fmla="*/ 107 h 1096"/>
                <a:gd name="T94" fmla="*/ 2135 w 2174"/>
                <a:gd name="T95" fmla="*/ 313 h 1096"/>
                <a:gd name="T96" fmla="*/ 1978 w 2174"/>
                <a:gd name="T97" fmla="*/ 644 h 1096"/>
                <a:gd name="T98" fmla="*/ 1699 w 2174"/>
                <a:gd name="T99" fmla="*/ 917 h 1096"/>
                <a:gd name="T100" fmla="*/ 1559 w 2174"/>
                <a:gd name="T101" fmla="*/ 996 h 1096"/>
                <a:gd name="T102" fmla="*/ 1478 w 2174"/>
                <a:gd name="T103" fmla="*/ 1030 h 1096"/>
                <a:gd name="T104" fmla="*/ 1374 w 2174"/>
                <a:gd name="T105" fmla="*/ 1063 h 1096"/>
                <a:gd name="T106" fmla="*/ 1303 w 2174"/>
                <a:gd name="T107" fmla="*/ 1077 h 1096"/>
                <a:gd name="T108" fmla="*/ 1195 w 2174"/>
                <a:gd name="T109" fmla="*/ 1092 h 1096"/>
                <a:gd name="T110" fmla="*/ 1015 w 2174"/>
                <a:gd name="T111" fmla="*/ 1092 h 1096"/>
                <a:gd name="T112" fmla="*/ 675 w 2174"/>
                <a:gd name="T113" fmla="*/ 1004 h 1096"/>
                <a:gd name="T114" fmla="*/ 599 w 2174"/>
                <a:gd name="T115" fmla="*/ 967 h 1096"/>
                <a:gd name="T116" fmla="*/ 555 w 2174"/>
                <a:gd name="T117" fmla="*/ 942 h 1096"/>
                <a:gd name="T118" fmla="*/ 320 w 2174"/>
                <a:gd name="T119" fmla="*/ 748 h 1096"/>
                <a:gd name="T120" fmla="*/ 171 w 2174"/>
                <a:gd name="T121" fmla="*/ 538 h 1096"/>
                <a:gd name="T122" fmla="*/ 0 w 2174"/>
                <a:gd name="T123" fmla="*/ 567 h 1096"/>
                <a:gd name="T124" fmla="*/ 21 w 2174"/>
                <a:gd name="T125" fmla="*/ 32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1096">
                  <a:moveTo>
                    <a:pt x="615" y="976"/>
                  </a:moveTo>
                  <a:lnTo>
                    <a:pt x="620" y="979"/>
                  </a:lnTo>
                  <a:lnTo>
                    <a:pt x="622" y="980"/>
                  </a:lnTo>
                  <a:lnTo>
                    <a:pt x="615" y="976"/>
                  </a:lnTo>
                  <a:close/>
                  <a:moveTo>
                    <a:pt x="718" y="794"/>
                  </a:moveTo>
                  <a:lnTo>
                    <a:pt x="722" y="796"/>
                  </a:lnTo>
                  <a:lnTo>
                    <a:pt x="734" y="803"/>
                  </a:lnTo>
                  <a:lnTo>
                    <a:pt x="718" y="794"/>
                  </a:lnTo>
                  <a:close/>
                  <a:moveTo>
                    <a:pt x="710" y="791"/>
                  </a:moveTo>
                  <a:lnTo>
                    <a:pt x="718" y="794"/>
                  </a:lnTo>
                  <a:lnTo>
                    <a:pt x="716" y="794"/>
                  </a:lnTo>
                  <a:lnTo>
                    <a:pt x="710" y="791"/>
                  </a:lnTo>
                  <a:close/>
                  <a:moveTo>
                    <a:pt x="173" y="477"/>
                  </a:moveTo>
                  <a:lnTo>
                    <a:pt x="179" y="486"/>
                  </a:lnTo>
                  <a:lnTo>
                    <a:pt x="176" y="481"/>
                  </a:lnTo>
                  <a:lnTo>
                    <a:pt x="173" y="477"/>
                  </a:lnTo>
                  <a:close/>
                  <a:moveTo>
                    <a:pt x="1996" y="46"/>
                  </a:moveTo>
                  <a:lnTo>
                    <a:pt x="1996" y="74"/>
                  </a:lnTo>
                  <a:lnTo>
                    <a:pt x="1995" y="84"/>
                  </a:lnTo>
                  <a:lnTo>
                    <a:pt x="1995" y="93"/>
                  </a:lnTo>
                  <a:lnTo>
                    <a:pt x="1994" y="96"/>
                  </a:lnTo>
                  <a:lnTo>
                    <a:pt x="1995" y="94"/>
                  </a:lnTo>
                  <a:lnTo>
                    <a:pt x="1993" y="115"/>
                  </a:lnTo>
                  <a:lnTo>
                    <a:pt x="1989" y="141"/>
                  </a:lnTo>
                  <a:lnTo>
                    <a:pt x="1987" y="166"/>
                  </a:lnTo>
                  <a:lnTo>
                    <a:pt x="1981" y="196"/>
                  </a:lnTo>
                  <a:lnTo>
                    <a:pt x="1980" y="202"/>
                  </a:lnTo>
                  <a:lnTo>
                    <a:pt x="1973" y="234"/>
                  </a:lnTo>
                  <a:lnTo>
                    <a:pt x="1965" y="266"/>
                  </a:lnTo>
                  <a:lnTo>
                    <a:pt x="1954" y="304"/>
                  </a:lnTo>
                  <a:lnTo>
                    <a:pt x="1941" y="342"/>
                  </a:lnTo>
                  <a:lnTo>
                    <a:pt x="1926" y="381"/>
                  </a:lnTo>
                  <a:lnTo>
                    <a:pt x="1907" y="421"/>
                  </a:lnTo>
                  <a:lnTo>
                    <a:pt x="1886" y="461"/>
                  </a:lnTo>
                  <a:lnTo>
                    <a:pt x="1862" y="501"/>
                  </a:lnTo>
                  <a:lnTo>
                    <a:pt x="1859" y="506"/>
                  </a:lnTo>
                  <a:lnTo>
                    <a:pt x="1831" y="547"/>
                  </a:lnTo>
                  <a:lnTo>
                    <a:pt x="1802" y="586"/>
                  </a:lnTo>
                  <a:lnTo>
                    <a:pt x="1767" y="626"/>
                  </a:lnTo>
                  <a:lnTo>
                    <a:pt x="1730" y="665"/>
                  </a:lnTo>
                  <a:lnTo>
                    <a:pt x="1690" y="702"/>
                  </a:lnTo>
                  <a:lnTo>
                    <a:pt x="1645" y="739"/>
                  </a:lnTo>
                  <a:lnTo>
                    <a:pt x="1602" y="770"/>
                  </a:lnTo>
                  <a:lnTo>
                    <a:pt x="1597" y="773"/>
                  </a:lnTo>
                  <a:lnTo>
                    <a:pt x="1548" y="803"/>
                  </a:lnTo>
                  <a:lnTo>
                    <a:pt x="1497" y="830"/>
                  </a:lnTo>
                  <a:lnTo>
                    <a:pt x="1444" y="854"/>
                  </a:lnTo>
                  <a:lnTo>
                    <a:pt x="1388" y="874"/>
                  </a:lnTo>
                  <a:lnTo>
                    <a:pt x="1332" y="892"/>
                  </a:lnTo>
                  <a:lnTo>
                    <a:pt x="1274" y="904"/>
                  </a:lnTo>
                  <a:lnTo>
                    <a:pt x="1268" y="905"/>
                  </a:lnTo>
                  <a:lnTo>
                    <a:pt x="1210" y="913"/>
                  </a:lnTo>
                  <a:lnTo>
                    <a:pt x="1194" y="916"/>
                  </a:lnTo>
                  <a:lnTo>
                    <a:pt x="1179" y="917"/>
                  </a:lnTo>
                  <a:lnTo>
                    <a:pt x="1179" y="916"/>
                  </a:lnTo>
                  <a:lnTo>
                    <a:pt x="1165" y="918"/>
                  </a:lnTo>
                  <a:lnTo>
                    <a:pt x="1150" y="919"/>
                  </a:lnTo>
                  <a:lnTo>
                    <a:pt x="1120" y="919"/>
                  </a:lnTo>
                  <a:lnTo>
                    <a:pt x="1105" y="920"/>
                  </a:lnTo>
                  <a:lnTo>
                    <a:pt x="1090" y="920"/>
                  </a:lnTo>
                  <a:lnTo>
                    <a:pt x="1060" y="919"/>
                  </a:lnTo>
                  <a:lnTo>
                    <a:pt x="1030" y="917"/>
                  </a:lnTo>
                  <a:lnTo>
                    <a:pt x="969" y="909"/>
                  </a:lnTo>
                  <a:lnTo>
                    <a:pt x="914" y="898"/>
                  </a:lnTo>
                  <a:lnTo>
                    <a:pt x="909" y="897"/>
                  </a:lnTo>
                  <a:lnTo>
                    <a:pt x="852" y="882"/>
                  </a:lnTo>
                  <a:lnTo>
                    <a:pt x="799" y="864"/>
                  </a:lnTo>
                  <a:lnTo>
                    <a:pt x="747" y="842"/>
                  </a:lnTo>
                  <a:lnTo>
                    <a:pt x="747" y="843"/>
                  </a:lnTo>
                  <a:lnTo>
                    <a:pt x="733" y="838"/>
                  </a:lnTo>
                  <a:lnTo>
                    <a:pt x="722" y="832"/>
                  </a:lnTo>
                  <a:lnTo>
                    <a:pt x="722" y="832"/>
                  </a:lnTo>
                  <a:lnTo>
                    <a:pt x="709" y="825"/>
                  </a:lnTo>
                  <a:lnTo>
                    <a:pt x="684" y="812"/>
                  </a:lnTo>
                  <a:lnTo>
                    <a:pt x="683" y="812"/>
                  </a:lnTo>
                  <a:lnTo>
                    <a:pt x="671" y="805"/>
                  </a:lnTo>
                  <a:lnTo>
                    <a:pt x="671" y="805"/>
                  </a:lnTo>
                  <a:lnTo>
                    <a:pt x="648" y="792"/>
                  </a:lnTo>
                  <a:lnTo>
                    <a:pt x="643" y="788"/>
                  </a:lnTo>
                  <a:lnTo>
                    <a:pt x="647" y="792"/>
                  </a:lnTo>
                  <a:lnTo>
                    <a:pt x="605" y="764"/>
                  </a:lnTo>
                  <a:lnTo>
                    <a:pt x="600" y="761"/>
                  </a:lnTo>
                  <a:lnTo>
                    <a:pt x="578" y="745"/>
                  </a:lnTo>
                  <a:lnTo>
                    <a:pt x="560" y="731"/>
                  </a:lnTo>
                  <a:lnTo>
                    <a:pt x="520" y="696"/>
                  </a:lnTo>
                  <a:lnTo>
                    <a:pt x="483" y="663"/>
                  </a:lnTo>
                  <a:lnTo>
                    <a:pt x="451" y="629"/>
                  </a:lnTo>
                  <a:lnTo>
                    <a:pt x="420" y="594"/>
                  </a:lnTo>
                  <a:lnTo>
                    <a:pt x="394" y="561"/>
                  </a:lnTo>
                  <a:lnTo>
                    <a:pt x="369" y="527"/>
                  </a:lnTo>
                  <a:lnTo>
                    <a:pt x="366" y="522"/>
                  </a:lnTo>
                  <a:lnTo>
                    <a:pt x="345" y="489"/>
                  </a:lnTo>
                  <a:lnTo>
                    <a:pt x="328" y="458"/>
                  </a:lnTo>
                  <a:lnTo>
                    <a:pt x="325" y="452"/>
                  </a:lnTo>
                  <a:lnTo>
                    <a:pt x="326" y="457"/>
                  </a:lnTo>
                  <a:lnTo>
                    <a:pt x="321" y="446"/>
                  </a:lnTo>
                  <a:lnTo>
                    <a:pt x="317" y="438"/>
                  </a:lnTo>
                  <a:lnTo>
                    <a:pt x="310" y="423"/>
                  </a:lnTo>
                  <a:lnTo>
                    <a:pt x="304" y="412"/>
                  </a:lnTo>
                  <a:lnTo>
                    <a:pt x="303" y="408"/>
                  </a:lnTo>
                  <a:lnTo>
                    <a:pt x="302" y="403"/>
                  </a:lnTo>
                  <a:lnTo>
                    <a:pt x="302" y="404"/>
                  </a:lnTo>
                  <a:lnTo>
                    <a:pt x="299" y="392"/>
                  </a:lnTo>
                  <a:lnTo>
                    <a:pt x="310" y="388"/>
                  </a:lnTo>
                  <a:lnTo>
                    <a:pt x="423" y="334"/>
                  </a:lnTo>
                  <a:lnTo>
                    <a:pt x="406" y="325"/>
                  </a:lnTo>
                  <a:lnTo>
                    <a:pt x="364" y="296"/>
                  </a:lnTo>
                  <a:lnTo>
                    <a:pt x="359" y="293"/>
                  </a:lnTo>
                  <a:lnTo>
                    <a:pt x="317" y="260"/>
                  </a:lnTo>
                  <a:lnTo>
                    <a:pt x="277" y="224"/>
                  </a:lnTo>
                  <a:lnTo>
                    <a:pt x="238" y="183"/>
                  </a:lnTo>
                  <a:lnTo>
                    <a:pt x="201" y="140"/>
                  </a:lnTo>
                  <a:lnTo>
                    <a:pt x="166" y="92"/>
                  </a:lnTo>
                  <a:lnTo>
                    <a:pt x="163" y="87"/>
                  </a:lnTo>
                  <a:lnTo>
                    <a:pt x="147" y="61"/>
                  </a:lnTo>
                  <a:lnTo>
                    <a:pt x="131" y="91"/>
                  </a:lnTo>
                  <a:lnTo>
                    <a:pt x="106" y="148"/>
                  </a:lnTo>
                  <a:lnTo>
                    <a:pt x="83" y="209"/>
                  </a:lnTo>
                  <a:lnTo>
                    <a:pt x="64" y="272"/>
                  </a:lnTo>
                  <a:lnTo>
                    <a:pt x="49" y="338"/>
                  </a:lnTo>
                  <a:lnTo>
                    <a:pt x="49" y="338"/>
                  </a:lnTo>
                  <a:lnTo>
                    <a:pt x="39" y="400"/>
                  </a:lnTo>
                  <a:lnTo>
                    <a:pt x="36" y="435"/>
                  </a:lnTo>
                  <a:lnTo>
                    <a:pt x="33" y="470"/>
                  </a:lnTo>
                  <a:lnTo>
                    <a:pt x="32" y="506"/>
                  </a:lnTo>
                  <a:lnTo>
                    <a:pt x="32" y="517"/>
                  </a:lnTo>
                  <a:lnTo>
                    <a:pt x="149" y="462"/>
                  </a:lnTo>
                  <a:lnTo>
                    <a:pt x="163" y="455"/>
                  </a:lnTo>
                  <a:lnTo>
                    <a:pt x="172" y="474"/>
                  </a:lnTo>
                  <a:lnTo>
                    <a:pt x="171" y="472"/>
                  </a:lnTo>
                  <a:lnTo>
                    <a:pt x="173" y="477"/>
                  </a:lnTo>
                  <a:lnTo>
                    <a:pt x="169" y="468"/>
                  </a:lnTo>
                  <a:lnTo>
                    <a:pt x="179" y="488"/>
                  </a:lnTo>
                  <a:lnTo>
                    <a:pt x="184" y="497"/>
                  </a:lnTo>
                  <a:lnTo>
                    <a:pt x="189" y="506"/>
                  </a:lnTo>
                  <a:lnTo>
                    <a:pt x="200" y="528"/>
                  </a:lnTo>
                  <a:lnTo>
                    <a:pt x="223" y="567"/>
                  </a:lnTo>
                  <a:lnTo>
                    <a:pt x="248" y="607"/>
                  </a:lnTo>
                  <a:lnTo>
                    <a:pt x="248" y="607"/>
                  </a:lnTo>
                  <a:lnTo>
                    <a:pt x="274" y="644"/>
                  </a:lnTo>
                  <a:lnTo>
                    <a:pt x="307" y="687"/>
                  </a:lnTo>
                  <a:lnTo>
                    <a:pt x="306" y="687"/>
                  </a:lnTo>
                  <a:lnTo>
                    <a:pt x="342" y="726"/>
                  </a:lnTo>
                  <a:lnTo>
                    <a:pt x="382" y="768"/>
                  </a:lnTo>
                  <a:lnTo>
                    <a:pt x="425" y="808"/>
                  </a:lnTo>
                  <a:lnTo>
                    <a:pt x="470" y="846"/>
                  </a:lnTo>
                  <a:lnTo>
                    <a:pt x="496" y="865"/>
                  </a:lnTo>
                  <a:lnTo>
                    <a:pt x="516" y="880"/>
                  </a:lnTo>
                  <a:lnTo>
                    <a:pt x="516" y="880"/>
                  </a:lnTo>
                  <a:lnTo>
                    <a:pt x="570" y="916"/>
                  </a:lnTo>
                  <a:lnTo>
                    <a:pt x="570" y="916"/>
                  </a:lnTo>
                  <a:lnTo>
                    <a:pt x="584" y="923"/>
                  </a:lnTo>
                  <a:lnTo>
                    <a:pt x="600" y="933"/>
                  </a:lnTo>
                  <a:lnTo>
                    <a:pt x="614" y="941"/>
                  </a:lnTo>
                  <a:lnTo>
                    <a:pt x="628" y="948"/>
                  </a:lnTo>
                  <a:lnTo>
                    <a:pt x="628" y="948"/>
                  </a:lnTo>
                  <a:lnTo>
                    <a:pt x="643" y="955"/>
                  </a:lnTo>
                  <a:lnTo>
                    <a:pt x="657" y="963"/>
                  </a:lnTo>
                  <a:lnTo>
                    <a:pt x="657" y="963"/>
                  </a:lnTo>
                  <a:lnTo>
                    <a:pt x="687" y="976"/>
                  </a:lnTo>
                  <a:lnTo>
                    <a:pt x="749" y="1002"/>
                  </a:lnTo>
                  <a:lnTo>
                    <a:pt x="815" y="1024"/>
                  </a:lnTo>
                  <a:lnTo>
                    <a:pt x="881" y="1041"/>
                  </a:lnTo>
                  <a:lnTo>
                    <a:pt x="948" y="1053"/>
                  </a:lnTo>
                  <a:lnTo>
                    <a:pt x="980" y="1058"/>
                  </a:lnTo>
                  <a:lnTo>
                    <a:pt x="1015" y="1061"/>
                  </a:lnTo>
                  <a:lnTo>
                    <a:pt x="1051" y="1064"/>
                  </a:lnTo>
                  <a:lnTo>
                    <a:pt x="1086" y="1065"/>
                  </a:lnTo>
                  <a:lnTo>
                    <a:pt x="1156" y="1065"/>
                  </a:lnTo>
                  <a:lnTo>
                    <a:pt x="1176" y="1063"/>
                  </a:lnTo>
                  <a:lnTo>
                    <a:pt x="1192" y="1063"/>
                  </a:lnTo>
                  <a:lnTo>
                    <a:pt x="1212" y="1060"/>
                  </a:lnTo>
                  <a:lnTo>
                    <a:pt x="1228" y="1059"/>
                  </a:lnTo>
                  <a:lnTo>
                    <a:pt x="1262" y="1054"/>
                  </a:lnTo>
                  <a:lnTo>
                    <a:pt x="1262" y="1054"/>
                  </a:lnTo>
                  <a:lnTo>
                    <a:pt x="1283" y="1051"/>
                  </a:lnTo>
                  <a:lnTo>
                    <a:pt x="1298" y="1048"/>
                  </a:lnTo>
                  <a:lnTo>
                    <a:pt x="1299" y="1048"/>
                  </a:lnTo>
                  <a:lnTo>
                    <a:pt x="1314" y="1045"/>
                  </a:lnTo>
                  <a:lnTo>
                    <a:pt x="1319" y="1043"/>
                  </a:lnTo>
                  <a:lnTo>
                    <a:pt x="1326" y="1042"/>
                  </a:lnTo>
                  <a:lnTo>
                    <a:pt x="1331" y="1041"/>
                  </a:lnTo>
                  <a:lnTo>
                    <a:pt x="1331" y="1041"/>
                  </a:lnTo>
                  <a:lnTo>
                    <a:pt x="1366" y="1033"/>
                  </a:lnTo>
                  <a:lnTo>
                    <a:pt x="1401" y="1024"/>
                  </a:lnTo>
                  <a:lnTo>
                    <a:pt x="1401" y="1025"/>
                  </a:lnTo>
                  <a:lnTo>
                    <a:pt x="1416" y="1019"/>
                  </a:lnTo>
                  <a:lnTo>
                    <a:pt x="1433" y="1013"/>
                  </a:lnTo>
                  <a:lnTo>
                    <a:pt x="1448" y="1007"/>
                  </a:lnTo>
                  <a:lnTo>
                    <a:pt x="1466" y="1002"/>
                  </a:lnTo>
                  <a:lnTo>
                    <a:pt x="1481" y="995"/>
                  </a:lnTo>
                  <a:lnTo>
                    <a:pt x="1498" y="989"/>
                  </a:lnTo>
                  <a:lnTo>
                    <a:pt x="1530" y="975"/>
                  </a:lnTo>
                  <a:lnTo>
                    <a:pt x="1547" y="967"/>
                  </a:lnTo>
                  <a:lnTo>
                    <a:pt x="1551" y="965"/>
                  </a:lnTo>
                  <a:lnTo>
                    <a:pt x="1561" y="960"/>
                  </a:lnTo>
                  <a:lnTo>
                    <a:pt x="1592" y="944"/>
                  </a:lnTo>
                  <a:lnTo>
                    <a:pt x="1622" y="929"/>
                  </a:lnTo>
                  <a:lnTo>
                    <a:pt x="1652" y="910"/>
                  </a:lnTo>
                  <a:lnTo>
                    <a:pt x="1682" y="892"/>
                  </a:lnTo>
                  <a:lnTo>
                    <a:pt x="1682" y="892"/>
                  </a:lnTo>
                  <a:lnTo>
                    <a:pt x="1734" y="855"/>
                  </a:lnTo>
                  <a:lnTo>
                    <a:pt x="1784" y="814"/>
                  </a:lnTo>
                  <a:lnTo>
                    <a:pt x="1832" y="769"/>
                  </a:lnTo>
                  <a:lnTo>
                    <a:pt x="1877" y="723"/>
                  </a:lnTo>
                  <a:lnTo>
                    <a:pt x="1898" y="699"/>
                  </a:lnTo>
                  <a:lnTo>
                    <a:pt x="1916" y="677"/>
                  </a:lnTo>
                  <a:lnTo>
                    <a:pt x="1949" y="631"/>
                  </a:lnTo>
                  <a:lnTo>
                    <a:pt x="1949" y="631"/>
                  </a:lnTo>
                  <a:lnTo>
                    <a:pt x="1983" y="583"/>
                  </a:lnTo>
                  <a:lnTo>
                    <a:pt x="2011" y="533"/>
                  </a:lnTo>
                  <a:lnTo>
                    <a:pt x="2038" y="484"/>
                  </a:lnTo>
                  <a:lnTo>
                    <a:pt x="2058" y="437"/>
                  </a:lnTo>
                  <a:lnTo>
                    <a:pt x="2078" y="390"/>
                  </a:lnTo>
                  <a:lnTo>
                    <a:pt x="2093" y="345"/>
                  </a:lnTo>
                  <a:lnTo>
                    <a:pt x="2106" y="305"/>
                  </a:lnTo>
                  <a:lnTo>
                    <a:pt x="2116" y="262"/>
                  </a:lnTo>
                  <a:lnTo>
                    <a:pt x="2124" y="226"/>
                  </a:lnTo>
                  <a:lnTo>
                    <a:pt x="2135" y="158"/>
                  </a:lnTo>
                  <a:lnTo>
                    <a:pt x="2135" y="158"/>
                  </a:lnTo>
                  <a:lnTo>
                    <a:pt x="2140" y="104"/>
                  </a:lnTo>
                  <a:lnTo>
                    <a:pt x="2137" y="124"/>
                  </a:lnTo>
                  <a:lnTo>
                    <a:pt x="2140" y="103"/>
                  </a:lnTo>
                  <a:lnTo>
                    <a:pt x="2141" y="94"/>
                  </a:lnTo>
                  <a:lnTo>
                    <a:pt x="2142" y="80"/>
                  </a:lnTo>
                  <a:lnTo>
                    <a:pt x="2142" y="46"/>
                  </a:lnTo>
                  <a:lnTo>
                    <a:pt x="1996" y="46"/>
                  </a:lnTo>
                  <a:close/>
                  <a:moveTo>
                    <a:pt x="145" y="0"/>
                  </a:moveTo>
                  <a:lnTo>
                    <a:pt x="159" y="23"/>
                  </a:lnTo>
                  <a:lnTo>
                    <a:pt x="192" y="74"/>
                  </a:lnTo>
                  <a:lnTo>
                    <a:pt x="192" y="74"/>
                  </a:lnTo>
                  <a:lnTo>
                    <a:pt x="223" y="118"/>
                  </a:lnTo>
                  <a:lnTo>
                    <a:pt x="259" y="162"/>
                  </a:lnTo>
                  <a:lnTo>
                    <a:pt x="298" y="202"/>
                  </a:lnTo>
                  <a:lnTo>
                    <a:pt x="338" y="239"/>
                  </a:lnTo>
                  <a:lnTo>
                    <a:pt x="376" y="267"/>
                  </a:lnTo>
                  <a:lnTo>
                    <a:pt x="419" y="296"/>
                  </a:lnTo>
                  <a:lnTo>
                    <a:pt x="464" y="321"/>
                  </a:lnTo>
                  <a:lnTo>
                    <a:pt x="490" y="336"/>
                  </a:lnTo>
                  <a:lnTo>
                    <a:pt x="464" y="349"/>
                  </a:lnTo>
                  <a:lnTo>
                    <a:pt x="337" y="408"/>
                  </a:lnTo>
                  <a:lnTo>
                    <a:pt x="337" y="410"/>
                  </a:lnTo>
                  <a:lnTo>
                    <a:pt x="345" y="426"/>
                  </a:lnTo>
                  <a:lnTo>
                    <a:pt x="350" y="434"/>
                  </a:lnTo>
                  <a:lnTo>
                    <a:pt x="355" y="443"/>
                  </a:lnTo>
                  <a:lnTo>
                    <a:pt x="374" y="476"/>
                  </a:lnTo>
                  <a:lnTo>
                    <a:pt x="395" y="509"/>
                  </a:lnTo>
                  <a:lnTo>
                    <a:pt x="395" y="509"/>
                  </a:lnTo>
                  <a:lnTo>
                    <a:pt x="415" y="539"/>
                  </a:lnTo>
                  <a:lnTo>
                    <a:pt x="443" y="575"/>
                  </a:lnTo>
                  <a:lnTo>
                    <a:pt x="473" y="607"/>
                  </a:lnTo>
                  <a:lnTo>
                    <a:pt x="505" y="641"/>
                  </a:lnTo>
                  <a:lnTo>
                    <a:pt x="542" y="675"/>
                  </a:lnTo>
                  <a:lnTo>
                    <a:pt x="579" y="707"/>
                  </a:lnTo>
                  <a:lnTo>
                    <a:pt x="600" y="723"/>
                  </a:lnTo>
                  <a:lnTo>
                    <a:pt x="617" y="735"/>
                  </a:lnTo>
                  <a:lnTo>
                    <a:pt x="617" y="735"/>
                  </a:lnTo>
                  <a:lnTo>
                    <a:pt x="663" y="765"/>
                  </a:lnTo>
                  <a:lnTo>
                    <a:pt x="687" y="779"/>
                  </a:lnTo>
                  <a:lnTo>
                    <a:pt x="698" y="785"/>
                  </a:lnTo>
                  <a:lnTo>
                    <a:pt x="698" y="785"/>
                  </a:lnTo>
                  <a:lnTo>
                    <a:pt x="709" y="791"/>
                  </a:lnTo>
                  <a:lnTo>
                    <a:pt x="716" y="794"/>
                  </a:lnTo>
                  <a:lnTo>
                    <a:pt x="735" y="804"/>
                  </a:lnTo>
                  <a:lnTo>
                    <a:pt x="746" y="809"/>
                  </a:lnTo>
                  <a:lnTo>
                    <a:pt x="749" y="810"/>
                  </a:lnTo>
                  <a:lnTo>
                    <a:pt x="760" y="815"/>
                  </a:lnTo>
                  <a:lnTo>
                    <a:pt x="811" y="835"/>
                  </a:lnTo>
                  <a:lnTo>
                    <a:pt x="865" y="854"/>
                  </a:lnTo>
                  <a:lnTo>
                    <a:pt x="921" y="869"/>
                  </a:lnTo>
                  <a:lnTo>
                    <a:pt x="921" y="869"/>
                  </a:lnTo>
                  <a:lnTo>
                    <a:pt x="974" y="879"/>
                  </a:lnTo>
                  <a:lnTo>
                    <a:pt x="1030" y="886"/>
                  </a:lnTo>
                  <a:lnTo>
                    <a:pt x="1060" y="888"/>
                  </a:lnTo>
                  <a:lnTo>
                    <a:pt x="1090" y="889"/>
                  </a:lnTo>
                  <a:lnTo>
                    <a:pt x="1089" y="888"/>
                  </a:lnTo>
                  <a:lnTo>
                    <a:pt x="1091" y="889"/>
                  </a:lnTo>
                  <a:lnTo>
                    <a:pt x="1105" y="889"/>
                  </a:lnTo>
                  <a:lnTo>
                    <a:pt x="1120" y="888"/>
                  </a:lnTo>
                  <a:lnTo>
                    <a:pt x="1150" y="888"/>
                  </a:lnTo>
                  <a:lnTo>
                    <a:pt x="1165" y="887"/>
                  </a:lnTo>
                  <a:lnTo>
                    <a:pt x="1178" y="886"/>
                  </a:lnTo>
                  <a:lnTo>
                    <a:pt x="1187" y="885"/>
                  </a:lnTo>
                  <a:lnTo>
                    <a:pt x="1179" y="886"/>
                  </a:lnTo>
                  <a:lnTo>
                    <a:pt x="1194" y="885"/>
                  </a:lnTo>
                  <a:lnTo>
                    <a:pt x="1207" y="884"/>
                  </a:lnTo>
                  <a:lnTo>
                    <a:pt x="1262" y="875"/>
                  </a:lnTo>
                  <a:lnTo>
                    <a:pt x="1319" y="863"/>
                  </a:lnTo>
                  <a:lnTo>
                    <a:pt x="1376" y="846"/>
                  </a:lnTo>
                  <a:lnTo>
                    <a:pt x="1432" y="825"/>
                  </a:lnTo>
                  <a:lnTo>
                    <a:pt x="1485" y="801"/>
                  </a:lnTo>
                  <a:lnTo>
                    <a:pt x="1535" y="774"/>
                  </a:lnTo>
                  <a:lnTo>
                    <a:pt x="1584" y="745"/>
                  </a:lnTo>
                  <a:lnTo>
                    <a:pt x="1584" y="745"/>
                  </a:lnTo>
                  <a:lnTo>
                    <a:pt x="1627" y="715"/>
                  </a:lnTo>
                  <a:lnTo>
                    <a:pt x="1668" y="680"/>
                  </a:lnTo>
                  <a:lnTo>
                    <a:pt x="1708" y="644"/>
                  </a:lnTo>
                  <a:lnTo>
                    <a:pt x="1745" y="605"/>
                  </a:lnTo>
                  <a:lnTo>
                    <a:pt x="1778" y="567"/>
                  </a:lnTo>
                  <a:lnTo>
                    <a:pt x="1809" y="525"/>
                  </a:lnTo>
                  <a:lnTo>
                    <a:pt x="1833" y="489"/>
                  </a:lnTo>
                  <a:lnTo>
                    <a:pt x="1833" y="489"/>
                  </a:lnTo>
                  <a:lnTo>
                    <a:pt x="1857" y="449"/>
                  </a:lnTo>
                  <a:lnTo>
                    <a:pt x="1879" y="407"/>
                  </a:lnTo>
                  <a:lnTo>
                    <a:pt x="1898" y="368"/>
                  </a:lnTo>
                  <a:lnTo>
                    <a:pt x="1913" y="329"/>
                  </a:lnTo>
                  <a:lnTo>
                    <a:pt x="1925" y="291"/>
                  </a:lnTo>
                  <a:lnTo>
                    <a:pt x="1937" y="258"/>
                  </a:lnTo>
                  <a:lnTo>
                    <a:pt x="1945" y="221"/>
                  </a:lnTo>
                  <a:lnTo>
                    <a:pt x="1952" y="189"/>
                  </a:lnTo>
                  <a:lnTo>
                    <a:pt x="1952" y="189"/>
                  </a:lnTo>
                  <a:lnTo>
                    <a:pt x="1956" y="166"/>
                  </a:lnTo>
                  <a:lnTo>
                    <a:pt x="1960" y="138"/>
                  </a:lnTo>
                  <a:lnTo>
                    <a:pt x="1960" y="136"/>
                  </a:lnTo>
                  <a:lnTo>
                    <a:pt x="1962" y="115"/>
                  </a:lnTo>
                  <a:lnTo>
                    <a:pt x="1964" y="92"/>
                  </a:lnTo>
                  <a:lnTo>
                    <a:pt x="1964" y="84"/>
                  </a:lnTo>
                  <a:lnTo>
                    <a:pt x="1965" y="74"/>
                  </a:lnTo>
                  <a:lnTo>
                    <a:pt x="1965" y="38"/>
                  </a:lnTo>
                  <a:lnTo>
                    <a:pt x="1966" y="32"/>
                  </a:lnTo>
                  <a:lnTo>
                    <a:pt x="1966" y="15"/>
                  </a:lnTo>
                  <a:lnTo>
                    <a:pt x="2174" y="15"/>
                  </a:lnTo>
                  <a:lnTo>
                    <a:pt x="2174" y="32"/>
                  </a:lnTo>
                  <a:lnTo>
                    <a:pt x="2173" y="39"/>
                  </a:lnTo>
                  <a:lnTo>
                    <a:pt x="2173" y="79"/>
                  </a:lnTo>
                  <a:lnTo>
                    <a:pt x="2172" y="85"/>
                  </a:lnTo>
                  <a:lnTo>
                    <a:pt x="2172" y="94"/>
                  </a:lnTo>
                  <a:lnTo>
                    <a:pt x="2170" y="107"/>
                  </a:lnTo>
                  <a:lnTo>
                    <a:pt x="2171" y="107"/>
                  </a:lnTo>
                  <a:lnTo>
                    <a:pt x="2168" y="132"/>
                  </a:lnTo>
                  <a:lnTo>
                    <a:pt x="2165" y="163"/>
                  </a:lnTo>
                  <a:lnTo>
                    <a:pt x="2160" y="194"/>
                  </a:lnTo>
                  <a:lnTo>
                    <a:pt x="2155" y="229"/>
                  </a:lnTo>
                  <a:lnTo>
                    <a:pt x="2153" y="236"/>
                  </a:lnTo>
                  <a:lnTo>
                    <a:pt x="2144" y="274"/>
                  </a:lnTo>
                  <a:lnTo>
                    <a:pt x="2135" y="313"/>
                  </a:lnTo>
                  <a:lnTo>
                    <a:pt x="2121" y="358"/>
                  </a:lnTo>
                  <a:lnTo>
                    <a:pt x="2106" y="403"/>
                  </a:lnTo>
                  <a:lnTo>
                    <a:pt x="2087" y="450"/>
                  </a:lnTo>
                  <a:lnTo>
                    <a:pt x="2065" y="498"/>
                  </a:lnTo>
                  <a:lnTo>
                    <a:pt x="2040" y="546"/>
                  </a:lnTo>
                  <a:lnTo>
                    <a:pt x="2011" y="595"/>
                  </a:lnTo>
                  <a:lnTo>
                    <a:pt x="1978" y="644"/>
                  </a:lnTo>
                  <a:lnTo>
                    <a:pt x="1974" y="648"/>
                  </a:lnTo>
                  <a:lnTo>
                    <a:pt x="1940" y="696"/>
                  </a:lnTo>
                  <a:lnTo>
                    <a:pt x="1899" y="745"/>
                  </a:lnTo>
                  <a:lnTo>
                    <a:pt x="1854" y="791"/>
                  </a:lnTo>
                  <a:lnTo>
                    <a:pt x="1806" y="835"/>
                  </a:lnTo>
                  <a:lnTo>
                    <a:pt x="1752" y="879"/>
                  </a:lnTo>
                  <a:lnTo>
                    <a:pt x="1699" y="917"/>
                  </a:lnTo>
                  <a:lnTo>
                    <a:pt x="1695" y="920"/>
                  </a:lnTo>
                  <a:lnTo>
                    <a:pt x="1665" y="939"/>
                  </a:lnTo>
                  <a:lnTo>
                    <a:pt x="1637" y="956"/>
                  </a:lnTo>
                  <a:lnTo>
                    <a:pt x="1605" y="973"/>
                  </a:lnTo>
                  <a:lnTo>
                    <a:pt x="1576" y="988"/>
                  </a:lnTo>
                  <a:lnTo>
                    <a:pt x="1576" y="988"/>
                  </a:lnTo>
                  <a:lnTo>
                    <a:pt x="1559" y="996"/>
                  </a:lnTo>
                  <a:lnTo>
                    <a:pt x="1543" y="1004"/>
                  </a:lnTo>
                  <a:lnTo>
                    <a:pt x="1527" y="1011"/>
                  </a:lnTo>
                  <a:lnTo>
                    <a:pt x="1511" y="1018"/>
                  </a:lnTo>
                  <a:lnTo>
                    <a:pt x="1511" y="1018"/>
                  </a:lnTo>
                  <a:lnTo>
                    <a:pt x="1494" y="1024"/>
                  </a:lnTo>
                  <a:lnTo>
                    <a:pt x="1478" y="1029"/>
                  </a:lnTo>
                  <a:lnTo>
                    <a:pt x="1478" y="1030"/>
                  </a:lnTo>
                  <a:lnTo>
                    <a:pt x="1461" y="1036"/>
                  </a:lnTo>
                  <a:lnTo>
                    <a:pt x="1443" y="1042"/>
                  </a:lnTo>
                  <a:lnTo>
                    <a:pt x="1443" y="1042"/>
                  </a:lnTo>
                  <a:lnTo>
                    <a:pt x="1426" y="1048"/>
                  </a:lnTo>
                  <a:lnTo>
                    <a:pt x="1410" y="1053"/>
                  </a:lnTo>
                  <a:lnTo>
                    <a:pt x="1409" y="1053"/>
                  </a:lnTo>
                  <a:lnTo>
                    <a:pt x="1374" y="1063"/>
                  </a:lnTo>
                  <a:lnTo>
                    <a:pt x="1377" y="1061"/>
                  </a:lnTo>
                  <a:lnTo>
                    <a:pt x="1373" y="1063"/>
                  </a:lnTo>
                  <a:lnTo>
                    <a:pt x="1338" y="1071"/>
                  </a:lnTo>
                  <a:lnTo>
                    <a:pt x="1332" y="1072"/>
                  </a:lnTo>
                  <a:lnTo>
                    <a:pt x="1323" y="1075"/>
                  </a:lnTo>
                  <a:lnTo>
                    <a:pt x="1319" y="1075"/>
                  </a:lnTo>
                  <a:lnTo>
                    <a:pt x="1303" y="1077"/>
                  </a:lnTo>
                  <a:lnTo>
                    <a:pt x="1303" y="1077"/>
                  </a:lnTo>
                  <a:lnTo>
                    <a:pt x="1283" y="1082"/>
                  </a:lnTo>
                  <a:lnTo>
                    <a:pt x="1268" y="1084"/>
                  </a:lnTo>
                  <a:lnTo>
                    <a:pt x="1267" y="1084"/>
                  </a:lnTo>
                  <a:lnTo>
                    <a:pt x="1231" y="1089"/>
                  </a:lnTo>
                  <a:lnTo>
                    <a:pt x="1212" y="1091"/>
                  </a:lnTo>
                  <a:lnTo>
                    <a:pt x="1195" y="1092"/>
                  </a:lnTo>
                  <a:lnTo>
                    <a:pt x="1186" y="1094"/>
                  </a:lnTo>
                  <a:lnTo>
                    <a:pt x="1176" y="1094"/>
                  </a:lnTo>
                  <a:lnTo>
                    <a:pt x="1160" y="1095"/>
                  </a:lnTo>
                  <a:lnTo>
                    <a:pt x="1152" y="1096"/>
                  </a:lnTo>
                  <a:lnTo>
                    <a:pt x="1086" y="1096"/>
                  </a:lnTo>
                  <a:lnTo>
                    <a:pt x="1051" y="1095"/>
                  </a:lnTo>
                  <a:lnTo>
                    <a:pt x="1015" y="1092"/>
                  </a:lnTo>
                  <a:lnTo>
                    <a:pt x="980" y="1089"/>
                  </a:lnTo>
                  <a:lnTo>
                    <a:pt x="943" y="1083"/>
                  </a:lnTo>
                  <a:lnTo>
                    <a:pt x="877" y="1071"/>
                  </a:lnTo>
                  <a:lnTo>
                    <a:pt x="870" y="1069"/>
                  </a:lnTo>
                  <a:lnTo>
                    <a:pt x="802" y="1052"/>
                  </a:lnTo>
                  <a:lnTo>
                    <a:pt x="737" y="1030"/>
                  </a:lnTo>
                  <a:lnTo>
                    <a:pt x="675" y="1004"/>
                  </a:lnTo>
                  <a:lnTo>
                    <a:pt x="675" y="1005"/>
                  </a:lnTo>
                  <a:lnTo>
                    <a:pt x="645" y="991"/>
                  </a:lnTo>
                  <a:lnTo>
                    <a:pt x="653" y="995"/>
                  </a:lnTo>
                  <a:lnTo>
                    <a:pt x="630" y="983"/>
                  </a:lnTo>
                  <a:lnTo>
                    <a:pt x="620" y="979"/>
                  </a:lnTo>
                  <a:lnTo>
                    <a:pt x="614" y="975"/>
                  </a:lnTo>
                  <a:lnTo>
                    <a:pt x="599" y="967"/>
                  </a:lnTo>
                  <a:lnTo>
                    <a:pt x="585" y="959"/>
                  </a:lnTo>
                  <a:lnTo>
                    <a:pt x="593" y="964"/>
                  </a:lnTo>
                  <a:lnTo>
                    <a:pt x="584" y="958"/>
                  </a:lnTo>
                  <a:lnTo>
                    <a:pt x="571" y="951"/>
                  </a:lnTo>
                  <a:lnTo>
                    <a:pt x="558" y="944"/>
                  </a:lnTo>
                  <a:lnTo>
                    <a:pt x="561" y="945"/>
                  </a:lnTo>
                  <a:lnTo>
                    <a:pt x="555" y="942"/>
                  </a:lnTo>
                  <a:lnTo>
                    <a:pt x="504" y="909"/>
                  </a:lnTo>
                  <a:lnTo>
                    <a:pt x="499" y="905"/>
                  </a:lnTo>
                  <a:lnTo>
                    <a:pt x="474" y="887"/>
                  </a:lnTo>
                  <a:lnTo>
                    <a:pt x="451" y="870"/>
                  </a:lnTo>
                  <a:lnTo>
                    <a:pt x="403" y="830"/>
                  </a:lnTo>
                  <a:lnTo>
                    <a:pt x="360" y="789"/>
                  </a:lnTo>
                  <a:lnTo>
                    <a:pt x="320" y="748"/>
                  </a:lnTo>
                  <a:lnTo>
                    <a:pt x="283" y="707"/>
                  </a:lnTo>
                  <a:lnTo>
                    <a:pt x="252" y="665"/>
                  </a:lnTo>
                  <a:lnTo>
                    <a:pt x="223" y="624"/>
                  </a:lnTo>
                  <a:lnTo>
                    <a:pt x="219" y="620"/>
                  </a:lnTo>
                  <a:lnTo>
                    <a:pt x="194" y="579"/>
                  </a:lnTo>
                  <a:lnTo>
                    <a:pt x="173" y="543"/>
                  </a:lnTo>
                  <a:lnTo>
                    <a:pt x="171" y="538"/>
                  </a:lnTo>
                  <a:lnTo>
                    <a:pt x="172" y="542"/>
                  </a:lnTo>
                  <a:lnTo>
                    <a:pt x="161" y="519"/>
                  </a:lnTo>
                  <a:lnTo>
                    <a:pt x="155" y="509"/>
                  </a:lnTo>
                  <a:lnTo>
                    <a:pt x="153" y="503"/>
                  </a:lnTo>
                  <a:lnTo>
                    <a:pt x="149" y="497"/>
                  </a:lnTo>
                  <a:lnTo>
                    <a:pt x="23" y="556"/>
                  </a:lnTo>
                  <a:lnTo>
                    <a:pt x="0" y="567"/>
                  </a:lnTo>
                  <a:lnTo>
                    <a:pt x="1" y="543"/>
                  </a:lnTo>
                  <a:lnTo>
                    <a:pt x="1" y="506"/>
                  </a:lnTo>
                  <a:lnTo>
                    <a:pt x="2" y="470"/>
                  </a:lnTo>
                  <a:lnTo>
                    <a:pt x="5" y="435"/>
                  </a:lnTo>
                  <a:lnTo>
                    <a:pt x="8" y="400"/>
                  </a:lnTo>
                  <a:lnTo>
                    <a:pt x="20" y="332"/>
                  </a:lnTo>
                  <a:lnTo>
                    <a:pt x="21" y="326"/>
                  </a:lnTo>
                  <a:lnTo>
                    <a:pt x="36" y="259"/>
                  </a:lnTo>
                  <a:lnTo>
                    <a:pt x="54" y="196"/>
                  </a:lnTo>
                  <a:lnTo>
                    <a:pt x="77" y="135"/>
                  </a:lnTo>
                  <a:lnTo>
                    <a:pt x="102" y="78"/>
                  </a:lnTo>
                  <a:lnTo>
                    <a:pt x="133" y="23"/>
                  </a:lnTo>
                  <a:lnTo>
                    <a:pt x="14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grpSp>
        <p:nvGrpSpPr>
          <p:cNvPr id="630" name="Group 629"/>
          <p:cNvGrpSpPr/>
          <p:nvPr/>
        </p:nvGrpSpPr>
        <p:grpSpPr>
          <a:xfrm flipH="1">
            <a:off x="3532008" y="4362139"/>
            <a:ext cx="664121" cy="746660"/>
            <a:chOff x="949316" y="2331477"/>
            <a:chExt cx="1812135" cy="1920353"/>
          </a:xfrm>
        </p:grpSpPr>
        <p:pic>
          <p:nvPicPr>
            <p:cNvPr id="631" name="Picture 630" descr="Untitled-1.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949316" y="2331477"/>
              <a:ext cx="1812135" cy="1920353"/>
            </a:xfrm>
            <a:prstGeom prst="rect">
              <a:avLst/>
            </a:prstGeom>
          </p:spPr>
        </p:pic>
        <p:pic>
          <p:nvPicPr>
            <p:cNvPr id="633" name="Picture 5"/>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1574850" y="2472670"/>
              <a:ext cx="576384" cy="261660"/>
            </a:xfrm>
            <a:prstGeom prst="rect">
              <a:avLst/>
            </a:prstGeom>
            <a:noFill/>
          </p:spPr>
        </p:pic>
      </p:grpSp>
      <p:grpSp>
        <p:nvGrpSpPr>
          <p:cNvPr id="634" name="Group 633"/>
          <p:cNvGrpSpPr/>
          <p:nvPr/>
        </p:nvGrpSpPr>
        <p:grpSpPr bwMode="black">
          <a:xfrm>
            <a:off x="6440410" y="4347147"/>
            <a:ext cx="919760" cy="865456"/>
            <a:chOff x="2462213" y="1598613"/>
            <a:chExt cx="4222750" cy="3667125"/>
          </a:xfrm>
          <a:solidFill>
            <a:schemeClr val="bg1"/>
          </a:solidFill>
        </p:grpSpPr>
        <p:sp>
          <p:nvSpPr>
            <p:cNvPr id="635"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6"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7"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8"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39"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0"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1"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2"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3"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4"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5"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6"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7"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8"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49"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0"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1"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2"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3"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4"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6"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7"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8"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59"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sp>
          <p:nvSpPr>
            <p:cNvPr id="660"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gradFill flip="none" rotWithShape="1">
                  <a:gsLst>
                    <a:gs pos="0">
                      <a:schemeClr val="bg1"/>
                    </a:gs>
                    <a:gs pos="100000">
                      <a:schemeClr val="bg1"/>
                    </a:gs>
                  </a:gsLst>
                  <a:lin ang="10800000" scaled="1"/>
                  <a:tileRect/>
                </a:gradFill>
              </a:endParaRPr>
            </a:p>
          </p:txBody>
        </p:sp>
      </p:grpSp>
      <p:sp>
        <p:nvSpPr>
          <p:cNvPr id="661" name="Freeform 78"/>
          <p:cNvSpPr>
            <a:spLocks noChangeAspect="1" noEditPoints="1"/>
          </p:cNvSpPr>
          <p:nvPr/>
        </p:nvSpPr>
        <p:spPr bwMode="black">
          <a:xfrm>
            <a:off x="9139002" y="4347148"/>
            <a:ext cx="834817" cy="79893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pPr defTabSz="914400"/>
            <a:endParaRPr lang="en-US" sz="1600">
              <a:gradFill flip="none" rotWithShape="1">
                <a:gsLst>
                  <a:gs pos="0">
                    <a:schemeClr val="bg1"/>
                  </a:gs>
                  <a:gs pos="100000">
                    <a:schemeClr val="bg1"/>
                  </a:gs>
                </a:gsLst>
                <a:lin ang="10800000" scaled="1"/>
                <a:tileRect/>
              </a:gradFill>
            </a:endParaRPr>
          </a:p>
        </p:txBody>
      </p:sp>
      <p:sp>
        <p:nvSpPr>
          <p:cNvPr id="662" name="Rectangle 661"/>
          <p:cNvSpPr/>
          <p:nvPr/>
        </p:nvSpPr>
        <p:spPr bwMode="auto">
          <a:xfrm>
            <a:off x="801898" y="3525908"/>
            <a:ext cx="3545855" cy="4764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Новые возможности</a:t>
            </a:r>
            <a:endParaRPr lang="en-US" sz="1400" dirty="0">
              <a:gradFill>
                <a:gsLst>
                  <a:gs pos="0">
                    <a:srgbClr val="EFEFEF"/>
                  </a:gs>
                  <a:gs pos="100000">
                    <a:srgbClr val="EFEFEF"/>
                  </a:gs>
                </a:gsLst>
                <a:lin ang="5400000" scaled="0"/>
              </a:gradFill>
              <a:latin typeface="Segoe UI Light"/>
            </a:endParaRPr>
          </a:p>
        </p:txBody>
      </p:sp>
      <p:sp>
        <p:nvSpPr>
          <p:cNvPr id="664" name="Rectangle 663"/>
          <p:cNvSpPr/>
          <p:nvPr/>
        </p:nvSpPr>
        <p:spPr bwMode="auto">
          <a:xfrm>
            <a:off x="4380349" y="3332009"/>
            <a:ext cx="3366164"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Уменьшение стоимости и увеличение производительности</a:t>
            </a:r>
            <a:endParaRPr lang="en-US" sz="1400" dirty="0">
              <a:gradFill>
                <a:gsLst>
                  <a:gs pos="0">
                    <a:srgbClr val="EFEFEF"/>
                  </a:gs>
                  <a:gs pos="100000">
                    <a:srgbClr val="EFEFEF"/>
                  </a:gs>
                </a:gsLst>
                <a:lin ang="5400000" scaled="0"/>
              </a:gradFill>
              <a:latin typeface="Segoe UI Light"/>
            </a:endParaRPr>
          </a:p>
        </p:txBody>
      </p:sp>
      <p:sp>
        <p:nvSpPr>
          <p:cNvPr id="665" name="Rectangle 664"/>
          <p:cNvSpPr/>
          <p:nvPr/>
        </p:nvSpPr>
        <p:spPr bwMode="auto">
          <a:xfrm>
            <a:off x="690143" y="5513062"/>
            <a:ext cx="2612219"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Новая консоль для управления ЦОД</a:t>
            </a:r>
            <a:endParaRPr lang="en-US" sz="1400" dirty="0">
              <a:gradFill>
                <a:gsLst>
                  <a:gs pos="0">
                    <a:srgbClr val="EFEFEF"/>
                  </a:gs>
                  <a:gs pos="100000">
                    <a:srgbClr val="EFEFEF"/>
                  </a:gs>
                </a:gsLst>
                <a:lin ang="5400000" scaled="0"/>
              </a:gradFill>
              <a:latin typeface="Segoe UI Light"/>
            </a:endParaRPr>
          </a:p>
        </p:txBody>
      </p:sp>
      <p:sp>
        <p:nvSpPr>
          <p:cNvPr id="666" name="Rectangle 665"/>
          <p:cNvSpPr/>
          <p:nvPr/>
        </p:nvSpPr>
        <p:spPr bwMode="auto">
          <a:xfrm>
            <a:off x="3475037" y="5706961"/>
            <a:ext cx="2612219" cy="4764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Интеграция с </a:t>
            </a:r>
            <a:r>
              <a:rPr lang="en-US" sz="1400" dirty="0" smtClean="0">
                <a:gradFill>
                  <a:gsLst>
                    <a:gs pos="0">
                      <a:srgbClr val="EFEFEF"/>
                    </a:gs>
                    <a:gs pos="100000">
                      <a:srgbClr val="EFEFEF"/>
                    </a:gs>
                  </a:gsLst>
                  <a:lin ang="5400000" scaled="0"/>
                </a:gradFill>
                <a:latin typeface="Segoe UI Light"/>
              </a:rPr>
              <a:t>Azure, PHP</a:t>
            </a:r>
            <a:endParaRPr lang="en-US" sz="1400" dirty="0">
              <a:gradFill>
                <a:gsLst>
                  <a:gs pos="0">
                    <a:srgbClr val="EFEFEF"/>
                  </a:gs>
                  <a:gs pos="100000">
                    <a:srgbClr val="EFEFEF"/>
                  </a:gs>
                </a:gsLst>
                <a:lin ang="5400000" scaled="0"/>
              </a:gradFill>
              <a:latin typeface="Segoe UI Light"/>
            </a:endParaRPr>
          </a:p>
        </p:txBody>
      </p:sp>
      <p:sp>
        <p:nvSpPr>
          <p:cNvPr id="667" name="Rectangle 666"/>
          <p:cNvSpPr/>
          <p:nvPr/>
        </p:nvSpPr>
        <p:spPr bwMode="auto">
          <a:xfrm>
            <a:off x="6235490" y="5513062"/>
            <a:ext cx="2612219"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Доступ к корпоративным ресурсам в новом формате</a:t>
            </a:r>
            <a:endParaRPr lang="en-US" sz="1400" dirty="0">
              <a:gradFill>
                <a:gsLst>
                  <a:gs pos="0">
                    <a:srgbClr val="EFEFEF"/>
                  </a:gs>
                  <a:gs pos="100000">
                    <a:srgbClr val="EFEFEF"/>
                  </a:gs>
                </a:gsLst>
                <a:lin ang="5400000" scaled="0"/>
              </a:gradFill>
              <a:latin typeface="Segoe UI Light"/>
            </a:endParaRPr>
          </a:p>
        </p:txBody>
      </p:sp>
      <p:sp>
        <p:nvSpPr>
          <p:cNvPr id="668" name="Rectangle 667"/>
          <p:cNvSpPr/>
          <p:nvPr/>
        </p:nvSpPr>
        <p:spPr bwMode="auto">
          <a:xfrm>
            <a:off x="9037637" y="5513062"/>
            <a:ext cx="2612219" cy="67036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Простая эксплуатация и низкая цена</a:t>
            </a:r>
            <a:endParaRPr lang="en-US" sz="1400" dirty="0">
              <a:gradFill>
                <a:gsLst>
                  <a:gs pos="0">
                    <a:srgbClr val="EFEFEF"/>
                  </a:gs>
                  <a:gs pos="100000">
                    <a:srgbClr val="EFEFEF"/>
                  </a:gs>
                </a:gsLst>
                <a:lin ang="5400000" scaled="0"/>
              </a:gradFill>
              <a:latin typeface="Segoe UI Light"/>
            </a:endParaRPr>
          </a:p>
        </p:txBody>
      </p:sp>
      <p:grpSp>
        <p:nvGrpSpPr>
          <p:cNvPr id="669" name="Group 4"/>
          <p:cNvGrpSpPr>
            <a:grpSpLocks noChangeAspect="1"/>
          </p:cNvGrpSpPr>
          <p:nvPr/>
        </p:nvGrpSpPr>
        <p:grpSpPr bwMode="auto">
          <a:xfrm>
            <a:off x="8261955" y="2248526"/>
            <a:ext cx="770505" cy="749508"/>
            <a:chOff x="348" y="1130"/>
            <a:chExt cx="1688" cy="1642"/>
          </a:xfrm>
          <a:solidFill>
            <a:schemeClr val="bg1"/>
          </a:solidFill>
        </p:grpSpPr>
        <p:sp>
          <p:nvSpPr>
            <p:cNvPr id="670" name="Freeform 6"/>
            <p:cNvSpPr>
              <a:spLocks noEditPoints="1"/>
            </p:cNvSpPr>
            <p:nvPr/>
          </p:nvSpPr>
          <p:spPr bwMode="auto">
            <a:xfrm>
              <a:off x="923" y="1429"/>
              <a:ext cx="538" cy="455"/>
            </a:xfrm>
            <a:custGeom>
              <a:avLst/>
              <a:gdLst>
                <a:gd name="T0" fmla="*/ 284 w 1076"/>
                <a:gd name="T1" fmla="*/ 58 h 910"/>
                <a:gd name="T2" fmla="*/ 81 w 1076"/>
                <a:gd name="T3" fmla="*/ 60 h 910"/>
                <a:gd name="T4" fmla="*/ 63 w 1076"/>
                <a:gd name="T5" fmla="*/ 88 h 910"/>
                <a:gd name="T6" fmla="*/ 63 w 1076"/>
                <a:gd name="T7" fmla="*/ 214 h 910"/>
                <a:gd name="T8" fmla="*/ 63 w 1076"/>
                <a:gd name="T9" fmla="*/ 548 h 910"/>
                <a:gd name="T10" fmla="*/ 65 w 1076"/>
                <a:gd name="T11" fmla="*/ 712 h 910"/>
                <a:gd name="T12" fmla="*/ 93 w 1076"/>
                <a:gd name="T13" fmla="*/ 730 h 910"/>
                <a:gd name="T14" fmla="*/ 94 w 1076"/>
                <a:gd name="T15" fmla="*/ 730 h 910"/>
                <a:gd name="T16" fmla="*/ 103 w 1076"/>
                <a:gd name="T17" fmla="*/ 730 h 910"/>
                <a:gd name="T18" fmla="*/ 342 w 1076"/>
                <a:gd name="T19" fmla="*/ 730 h 910"/>
                <a:gd name="T20" fmla="*/ 633 w 1076"/>
                <a:gd name="T21" fmla="*/ 730 h 910"/>
                <a:gd name="T22" fmla="*/ 885 w 1076"/>
                <a:gd name="T23" fmla="*/ 730 h 910"/>
                <a:gd name="T24" fmla="*/ 1006 w 1076"/>
                <a:gd name="T25" fmla="*/ 722 h 910"/>
                <a:gd name="T26" fmla="*/ 1015 w 1076"/>
                <a:gd name="T27" fmla="*/ 88 h 910"/>
                <a:gd name="T28" fmla="*/ 997 w 1076"/>
                <a:gd name="T29" fmla="*/ 60 h 910"/>
                <a:gd name="T30" fmla="*/ 985 w 1076"/>
                <a:gd name="T31" fmla="*/ 58 h 910"/>
                <a:gd name="T32" fmla="*/ 979 w 1076"/>
                <a:gd name="T33" fmla="*/ 58 h 910"/>
                <a:gd name="T34" fmla="*/ 959 w 1076"/>
                <a:gd name="T35" fmla="*/ 58 h 910"/>
                <a:gd name="T36" fmla="*/ 814 w 1076"/>
                <a:gd name="T37" fmla="*/ 58 h 910"/>
                <a:gd name="T38" fmla="*/ 689 w 1076"/>
                <a:gd name="T39" fmla="*/ 58 h 910"/>
                <a:gd name="T40" fmla="*/ 514 w 1076"/>
                <a:gd name="T41" fmla="*/ 58 h 910"/>
                <a:gd name="T42" fmla="*/ 403 w 1076"/>
                <a:gd name="T43" fmla="*/ 0 h 910"/>
                <a:gd name="T44" fmla="*/ 593 w 1076"/>
                <a:gd name="T45" fmla="*/ 0 h 910"/>
                <a:gd name="T46" fmla="*/ 1042 w 1076"/>
                <a:gd name="T47" fmla="*/ 0 h 910"/>
                <a:gd name="T48" fmla="*/ 1073 w 1076"/>
                <a:gd name="T49" fmla="*/ 20 h 910"/>
                <a:gd name="T50" fmla="*/ 1076 w 1076"/>
                <a:gd name="T51" fmla="*/ 196 h 910"/>
                <a:gd name="T52" fmla="*/ 1076 w 1076"/>
                <a:gd name="T53" fmla="*/ 440 h 910"/>
                <a:gd name="T54" fmla="*/ 1076 w 1076"/>
                <a:gd name="T55" fmla="*/ 754 h 910"/>
                <a:gd name="T56" fmla="*/ 1055 w 1076"/>
                <a:gd name="T57" fmla="*/ 786 h 910"/>
                <a:gd name="T58" fmla="*/ 730 w 1076"/>
                <a:gd name="T59" fmla="*/ 788 h 910"/>
                <a:gd name="T60" fmla="*/ 730 w 1076"/>
                <a:gd name="T61" fmla="*/ 798 h 910"/>
                <a:gd name="T62" fmla="*/ 731 w 1076"/>
                <a:gd name="T63" fmla="*/ 841 h 910"/>
                <a:gd name="T64" fmla="*/ 737 w 1076"/>
                <a:gd name="T65" fmla="*/ 848 h 910"/>
                <a:gd name="T66" fmla="*/ 757 w 1076"/>
                <a:gd name="T67" fmla="*/ 867 h 910"/>
                <a:gd name="T68" fmla="*/ 801 w 1076"/>
                <a:gd name="T69" fmla="*/ 910 h 910"/>
                <a:gd name="T70" fmla="*/ 294 w 1076"/>
                <a:gd name="T71" fmla="*/ 909 h 910"/>
                <a:gd name="T72" fmla="*/ 300 w 1076"/>
                <a:gd name="T73" fmla="*/ 903 h 910"/>
                <a:gd name="T74" fmla="*/ 322 w 1076"/>
                <a:gd name="T75" fmla="*/ 883 h 910"/>
                <a:gd name="T76" fmla="*/ 367 w 1076"/>
                <a:gd name="T77" fmla="*/ 840 h 910"/>
                <a:gd name="T78" fmla="*/ 367 w 1076"/>
                <a:gd name="T79" fmla="*/ 836 h 910"/>
                <a:gd name="T80" fmla="*/ 22 w 1076"/>
                <a:gd name="T81" fmla="*/ 786 h 910"/>
                <a:gd name="T82" fmla="*/ 0 w 1076"/>
                <a:gd name="T83" fmla="*/ 754 h 910"/>
                <a:gd name="T84" fmla="*/ 0 w 1076"/>
                <a:gd name="T85" fmla="*/ 555 h 910"/>
                <a:gd name="T86" fmla="*/ 0 w 1076"/>
                <a:gd name="T87" fmla="*/ 280 h 910"/>
                <a:gd name="T88" fmla="*/ 0 w 1076"/>
                <a:gd name="T89" fmla="*/ 34 h 910"/>
                <a:gd name="T90" fmla="*/ 22 w 1076"/>
                <a:gd name="T91" fmla="*/ 2 h 910"/>
                <a:gd name="T92" fmla="*/ 37 w 1076"/>
                <a:gd name="T93" fmla="*/ 0 h 910"/>
                <a:gd name="T94" fmla="*/ 52 w 1076"/>
                <a:gd name="T95" fmla="*/ 0 h 910"/>
                <a:gd name="T96" fmla="*/ 97 w 1076"/>
                <a:gd name="T97" fmla="*/ 0 h 910"/>
                <a:gd name="T98" fmla="*/ 162 w 1076"/>
                <a:gd name="T99" fmla="*/ 0 h 910"/>
                <a:gd name="T100" fmla="*/ 303 w 1076"/>
                <a:gd name="T10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6" h="910">
                  <a:moveTo>
                    <a:pt x="445" y="58"/>
                  </a:moveTo>
                  <a:lnTo>
                    <a:pt x="368" y="58"/>
                  </a:lnTo>
                  <a:lnTo>
                    <a:pt x="284" y="58"/>
                  </a:lnTo>
                  <a:lnTo>
                    <a:pt x="192" y="58"/>
                  </a:lnTo>
                  <a:lnTo>
                    <a:pt x="93" y="58"/>
                  </a:lnTo>
                  <a:lnTo>
                    <a:pt x="81" y="60"/>
                  </a:lnTo>
                  <a:lnTo>
                    <a:pt x="72" y="66"/>
                  </a:lnTo>
                  <a:lnTo>
                    <a:pt x="65" y="76"/>
                  </a:lnTo>
                  <a:lnTo>
                    <a:pt x="63" y="88"/>
                  </a:lnTo>
                  <a:lnTo>
                    <a:pt x="63" y="165"/>
                  </a:lnTo>
                  <a:lnTo>
                    <a:pt x="63" y="187"/>
                  </a:lnTo>
                  <a:lnTo>
                    <a:pt x="63" y="214"/>
                  </a:lnTo>
                  <a:lnTo>
                    <a:pt x="63" y="246"/>
                  </a:lnTo>
                  <a:lnTo>
                    <a:pt x="63" y="482"/>
                  </a:lnTo>
                  <a:lnTo>
                    <a:pt x="63" y="548"/>
                  </a:lnTo>
                  <a:lnTo>
                    <a:pt x="63" y="620"/>
                  </a:lnTo>
                  <a:lnTo>
                    <a:pt x="63" y="700"/>
                  </a:lnTo>
                  <a:lnTo>
                    <a:pt x="65" y="712"/>
                  </a:lnTo>
                  <a:lnTo>
                    <a:pt x="72" y="722"/>
                  </a:lnTo>
                  <a:lnTo>
                    <a:pt x="81" y="728"/>
                  </a:lnTo>
                  <a:lnTo>
                    <a:pt x="93" y="730"/>
                  </a:lnTo>
                  <a:lnTo>
                    <a:pt x="93" y="730"/>
                  </a:lnTo>
                  <a:lnTo>
                    <a:pt x="93" y="730"/>
                  </a:lnTo>
                  <a:lnTo>
                    <a:pt x="94" y="730"/>
                  </a:lnTo>
                  <a:lnTo>
                    <a:pt x="96" y="730"/>
                  </a:lnTo>
                  <a:lnTo>
                    <a:pt x="99" y="730"/>
                  </a:lnTo>
                  <a:lnTo>
                    <a:pt x="103" y="730"/>
                  </a:lnTo>
                  <a:lnTo>
                    <a:pt x="264" y="730"/>
                  </a:lnTo>
                  <a:lnTo>
                    <a:pt x="301" y="730"/>
                  </a:lnTo>
                  <a:lnTo>
                    <a:pt x="342" y="730"/>
                  </a:lnTo>
                  <a:lnTo>
                    <a:pt x="499" y="730"/>
                  </a:lnTo>
                  <a:lnTo>
                    <a:pt x="563" y="730"/>
                  </a:lnTo>
                  <a:lnTo>
                    <a:pt x="633" y="730"/>
                  </a:lnTo>
                  <a:lnTo>
                    <a:pt x="710" y="730"/>
                  </a:lnTo>
                  <a:lnTo>
                    <a:pt x="794" y="730"/>
                  </a:lnTo>
                  <a:lnTo>
                    <a:pt x="885" y="730"/>
                  </a:lnTo>
                  <a:lnTo>
                    <a:pt x="985" y="730"/>
                  </a:lnTo>
                  <a:lnTo>
                    <a:pt x="997" y="728"/>
                  </a:lnTo>
                  <a:lnTo>
                    <a:pt x="1006" y="722"/>
                  </a:lnTo>
                  <a:lnTo>
                    <a:pt x="1012" y="712"/>
                  </a:lnTo>
                  <a:lnTo>
                    <a:pt x="1015" y="700"/>
                  </a:lnTo>
                  <a:lnTo>
                    <a:pt x="1015" y="88"/>
                  </a:lnTo>
                  <a:lnTo>
                    <a:pt x="1012" y="76"/>
                  </a:lnTo>
                  <a:lnTo>
                    <a:pt x="1006" y="66"/>
                  </a:lnTo>
                  <a:lnTo>
                    <a:pt x="997" y="60"/>
                  </a:lnTo>
                  <a:lnTo>
                    <a:pt x="985" y="58"/>
                  </a:lnTo>
                  <a:lnTo>
                    <a:pt x="985" y="58"/>
                  </a:lnTo>
                  <a:lnTo>
                    <a:pt x="985" y="58"/>
                  </a:lnTo>
                  <a:lnTo>
                    <a:pt x="984" y="58"/>
                  </a:lnTo>
                  <a:lnTo>
                    <a:pt x="982" y="58"/>
                  </a:lnTo>
                  <a:lnTo>
                    <a:pt x="979" y="58"/>
                  </a:lnTo>
                  <a:lnTo>
                    <a:pt x="974" y="58"/>
                  </a:lnTo>
                  <a:lnTo>
                    <a:pt x="967" y="58"/>
                  </a:lnTo>
                  <a:lnTo>
                    <a:pt x="959" y="58"/>
                  </a:lnTo>
                  <a:lnTo>
                    <a:pt x="948" y="58"/>
                  </a:lnTo>
                  <a:lnTo>
                    <a:pt x="935" y="58"/>
                  </a:lnTo>
                  <a:lnTo>
                    <a:pt x="814" y="58"/>
                  </a:lnTo>
                  <a:lnTo>
                    <a:pt x="777" y="58"/>
                  </a:lnTo>
                  <a:lnTo>
                    <a:pt x="736" y="58"/>
                  </a:lnTo>
                  <a:lnTo>
                    <a:pt x="689" y="58"/>
                  </a:lnTo>
                  <a:lnTo>
                    <a:pt x="636" y="58"/>
                  </a:lnTo>
                  <a:lnTo>
                    <a:pt x="579" y="58"/>
                  </a:lnTo>
                  <a:lnTo>
                    <a:pt x="514" y="58"/>
                  </a:lnTo>
                  <a:lnTo>
                    <a:pt x="445" y="58"/>
                  </a:lnTo>
                  <a:close/>
                  <a:moveTo>
                    <a:pt x="350" y="0"/>
                  </a:moveTo>
                  <a:lnTo>
                    <a:pt x="403" y="0"/>
                  </a:lnTo>
                  <a:lnTo>
                    <a:pt x="460" y="0"/>
                  </a:lnTo>
                  <a:lnTo>
                    <a:pt x="524" y="0"/>
                  </a:lnTo>
                  <a:lnTo>
                    <a:pt x="593" y="0"/>
                  </a:lnTo>
                  <a:lnTo>
                    <a:pt x="841" y="0"/>
                  </a:lnTo>
                  <a:lnTo>
                    <a:pt x="938" y="0"/>
                  </a:lnTo>
                  <a:lnTo>
                    <a:pt x="1042" y="0"/>
                  </a:lnTo>
                  <a:lnTo>
                    <a:pt x="1055" y="2"/>
                  </a:lnTo>
                  <a:lnTo>
                    <a:pt x="1066" y="9"/>
                  </a:lnTo>
                  <a:lnTo>
                    <a:pt x="1073" y="20"/>
                  </a:lnTo>
                  <a:lnTo>
                    <a:pt x="1076" y="34"/>
                  </a:lnTo>
                  <a:lnTo>
                    <a:pt x="1076" y="164"/>
                  </a:lnTo>
                  <a:lnTo>
                    <a:pt x="1076" y="196"/>
                  </a:lnTo>
                  <a:lnTo>
                    <a:pt x="1076" y="233"/>
                  </a:lnTo>
                  <a:lnTo>
                    <a:pt x="1076" y="276"/>
                  </a:lnTo>
                  <a:lnTo>
                    <a:pt x="1076" y="440"/>
                  </a:lnTo>
                  <a:lnTo>
                    <a:pt x="1076" y="508"/>
                  </a:lnTo>
                  <a:lnTo>
                    <a:pt x="1076" y="582"/>
                  </a:lnTo>
                  <a:lnTo>
                    <a:pt x="1076" y="754"/>
                  </a:lnTo>
                  <a:lnTo>
                    <a:pt x="1073" y="768"/>
                  </a:lnTo>
                  <a:lnTo>
                    <a:pt x="1066" y="779"/>
                  </a:lnTo>
                  <a:lnTo>
                    <a:pt x="1055" y="786"/>
                  </a:lnTo>
                  <a:lnTo>
                    <a:pt x="1042" y="788"/>
                  </a:lnTo>
                  <a:lnTo>
                    <a:pt x="730" y="788"/>
                  </a:lnTo>
                  <a:lnTo>
                    <a:pt x="730" y="788"/>
                  </a:lnTo>
                  <a:lnTo>
                    <a:pt x="730" y="789"/>
                  </a:lnTo>
                  <a:lnTo>
                    <a:pt x="730" y="792"/>
                  </a:lnTo>
                  <a:lnTo>
                    <a:pt x="730" y="798"/>
                  </a:lnTo>
                  <a:lnTo>
                    <a:pt x="730" y="840"/>
                  </a:lnTo>
                  <a:lnTo>
                    <a:pt x="730" y="840"/>
                  </a:lnTo>
                  <a:lnTo>
                    <a:pt x="731" y="841"/>
                  </a:lnTo>
                  <a:lnTo>
                    <a:pt x="732" y="842"/>
                  </a:lnTo>
                  <a:lnTo>
                    <a:pt x="733" y="843"/>
                  </a:lnTo>
                  <a:lnTo>
                    <a:pt x="737" y="848"/>
                  </a:lnTo>
                  <a:lnTo>
                    <a:pt x="741" y="852"/>
                  </a:lnTo>
                  <a:lnTo>
                    <a:pt x="748" y="859"/>
                  </a:lnTo>
                  <a:lnTo>
                    <a:pt x="757" y="867"/>
                  </a:lnTo>
                  <a:lnTo>
                    <a:pt x="769" y="878"/>
                  </a:lnTo>
                  <a:lnTo>
                    <a:pt x="784" y="893"/>
                  </a:lnTo>
                  <a:lnTo>
                    <a:pt x="801" y="910"/>
                  </a:lnTo>
                  <a:lnTo>
                    <a:pt x="293" y="910"/>
                  </a:lnTo>
                  <a:lnTo>
                    <a:pt x="293" y="910"/>
                  </a:lnTo>
                  <a:lnTo>
                    <a:pt x="294" y="909"/>
                  </a:lnTo>
                  <a:lnTo>
                    <a:pt x="295" y="908"/>
                  </a:lnTo>
                  <a:lnTo>
                    <a:pt x="297" y="906"/>
                  </a:lnTo>
                  <a:lnTo>
                    <a:pt x="300" y="903"/>
                  </a:lnTo>
                  <a:lnTo>
                    <a:pt x="305" y="899"/>
                  </a:lnTo>
                  <a:lnTo>
                    <a:pt x="312" y="892"/>
                  </a:lnTo>
                  <a:lnTo>
                    <a:pt x="322" y="883"/>
                  </a:lnTo>
                  <a:lnTo>
                    <a:pt x="334" y="872"/>
                  </a:lnTo>
                  <a:lnTo>
                    <a:pt x="348" y="858"/>
                  </a:lnTo>
                  <a:lnTo>
                    <a:pt x="367" y="840"/>
                  </a:lnTo>
                  <a:lnTo>
                    <a:pt x="367" y="840"/>
                  </a:lnTo>
                  <a:lnTo>
                    <a:pt x="367" y="839"/>
                  </a:lnTo>
                  <a:lnTo>
                    <a:pt x="367" y="836"/>
                  </a:lnTo>
                  <a:lnTo>
                    <a:pt x="367" y="788"/>
                  </a:lnTo>
                  <a:lnTo>
                    <a:pt x="36" y="788"/>
                  </a:lnTo>
                  <a:lnTo>
                    <a:pt x="22" y="786"/>
                  </a:lnTo>
                  <a:lnTo>
                    <a:pt x="11" y="779"/>
                  </a:lnTo>
                  <a:lnTo>
                    <a:pt x="3" y="768"/>
                  </a:lnTo>
                  <a:lnTo>
                    <a:pt x="0" y="754"/>
                  </a:lnTo>
                  <a:lnTo>
                    <a:pt x="0" y="624"/>
                  </a:lnTo>
                  <a:lnTo>
                    <a:pt x="0" y="592"/>
                  </a:lnTo>
                  <a:lnTo>
                    <a:pt x="0" y="555"/>
                  </a:lnTo>
                  <a:lnTo>
                    <a:pt x="0" y="512"/>
                  </a:lnTo>
                  <a:lnTo>
                    <a:pt x="0" y="348"/>
                  </a:lnTo>
                  <a:lnTo>
                    <a:pt x="0" y="280"/>
                  </a:lnTo>
                  <a:lnTo>
                    <a:pt x="0" y="206"/>
                  </a:lnTo>
                  <a:lnTo>
                    <a:pt x="0" y="124"/>
                  </a:lnTo>
                  <a:lnTo>
                    <a:pt x="0" y="34"/>
                  </a:lnTo>
                  <a:lnTo>
                    <a:pt x="3" y="20"/>
                  </a:lnTo>
                  <a:lnTo>
                    <a:pt x="11" y="9"/>
                  </a:lnTo>
                  <a:lnTo>
                    <a:pt x="22" y="2"/>
                  </a:lnTo>
                  <a:lnTo>
                    <a:pt x="36" y="0"/>
                  </a:lnTo>
                  <a:lnTo>
                    <a:pt x="36" y="0"/>
                  </a:lnTo>
                  <a:lnTo>
                    <a:pt x="37" y="0"/>
                  </a:lnTo>
                  <a:lnTo>
                    <a:pt x="42" y="0"/>
                  </a:lnTo>
                  <a:lnTo>
                    <a:pt x="46" y="0"/>
                  </a:lnTo>
                  <a:lnTo>
                    <a:pt x="52" y="0"/>
                  </a:lnTo>
                  <a:lnTo>
                    <a:pt x="59" y="0"/>
                  </a:lnTo>
                  <a:lnTo>
                    <a:pt x="70" y="0"/>
                  </a:lnTo>
                  <a:lnTo>
                    <a:pt x="97" y="0"/>
                  </a:lnTo>
                  <a:lnTo>
                    <a:pt x="115" y="0"/>
                  </a:lnTo>
                  <a:lnTo>
                    <a:pt x="136" y="0"/>
                  </a:lnTo>
                  <a:lnTo>
                    <a:pt x="162" y="0"/>
                  </a:lnTo>
                  <a:lnTo>
                    <a:pt x="191" y="0"/>
                  </a:lnTo>
                  <a:lnTo>
                    <a:pt x="223" y="0"/>
                  </a:lnTo>
                  <a:lnTo>
                    <a:pt x="303"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1" name="Freeform 7"/>
            <p:cNvSpPr>
              <a:spLocks/>
            </p:cNvSpPr>
            <p:nvPr/>
          </p:nvSpPr>
          <p:spPr bwMode="auto">
            <a:xfrm>
              <a:off x="1006" y="1130"/>
              <a:ext cx="371" cy="99"/>
            </a:xfrm>
            <a:custGeom>
              <a:avLst/>
              <a:gdLst>
                <a:gd name="T0" fmla="*/ 371 w 741"/>
                <a:gd name="T1" fmla="*/ 0 h 199"/>
                <a:gd name="T2" fmla="*/ 421 w 741"/>
                <a:gd name="T3" fmla="*/ 2 h 199"/>
                <a:gd name="T4" fmla="*/ 470 w 741"/>
                <a:gd name="T5" fmla="*/ 9 h 199"/>
                <a:gd name="T6" fmla="*/ 520 w 741"/>
                <a:gd name="T7" fmla="*/ 22 h 199"/>
                <a:gd name="T8" fmla="*/ 568 w 741"/>
                <a:gd name="T9" fmla="*/ 38 h 199"/>
                <a:gd name="T10" fmla="*/ 615 w 741"/>
                <a:gd name="T11" fmla="*/ 59 h 199"/>
                <a:gd name="T12" fmla="*/ 659 w 741"/>
                <a:gd name="T13" fmla="*/ 86 h 199"/>
                <a:gd name="T14" fmla="*/ 702 w 741"/>
                <a:gd name="T15" fmla="*/ 118 h 199"/>
                <a:gd name="T16" fmla="*/ 741 w 741"/>
                <a:gd name="T17" fmla="*/ 154 h 199"/>
                <a:gd name="T18" fmla="*/ 696 w 741"/>
                <a:gd name="T19" fmla="*/ 199 h 199"/>
                <a:gd name="T20" fmla="*/ 659 w 741"/>
                <a:gd name="T21" fmla="*/ 165 h 199"/>
                <a:gd name="T22" fmla="*/ 619 w 741"/>
                <a:gd name="T23" fmla="*/ 136 h 199"/>
                <a:gd name="T24" fmla="*/ 577 w 741"/>
                <a:gd name="T25" fmla="*/ 113 h 199"/>
                <a:gd name="T26" fmla="*/ 533 w 741"/>
                <a:gd name="T27" fmla="*/ 93 h 199"/>
                <a:gd name="T28" fmla="*/ 488 w 741"/>
                <a:gd name="T29" fmla="*/ 79 h 199"/>
                <a:gd name="T30" fmla="*/ 441 w 741"/>
                <a:gd name="T31" fmla="*/ 70 h 199"/>
                <a:gd name="T32" fmla="*/ 394 w 741"/>
                <a:gd name="T33" fmla="*/ 65 h 199"/>
                <a:gd name="T34" fmla="*/ 347 w 741"/>
                <a:gd name="T35" fmla="*/ 65 h 199"/>
                <a:gd name="T36" fmla="*/ 300 w 741"/>
                <a:gd name="T37" fmla="*/ 70 h 199"/>
                <a:gd name="T38" fmla="*/ 254 w 741"/>
                <a:gd name="T39" fmla="*/ 79 h 199"/>
                <a:gd name="T40" fmla="*/ 208 w 741"/>
                <a:gd name="T41" fmla="*/ 93 h 199"/>
                <a:gd name="T42" fmla="*/ 165 w 741"/>
                <a:gd name="T43" fmla="*/ 113 h 199"/>
                <a:gd name="T44" fmla="*/ 123 w 741"/>
                <a:gd name="T45" fmla="*/ 136 h 199"/>
                <a:gd name="T46" fmla="*/ 83 w 741"/>
                <a:gd name="T47" fmla="*/ 165 h 199"/>
                <a:gd name="T48" fmla="*/ 45 w 741"/>
                <a:gd name="T49" fmla="*/ 199 h 199"/>
                <a:gd name="T50" fmla="*/ 0 w 741"/>
                <a:gd name="T51" fmla="*/ 154 h 199"/>
                <a:gd name="T52" fmla="*/ 40 w 741"/>
                <a:gd name="T53" fmla="*/ 118 h 199"/>
                <a:gd name="T54" fmla="*/ 82 w 741"/>
                <a:gd name="T55" fmla="*/ 86 h 199"/>
                <a:gd name="T56" fmla="*/ 127 w 741"/>
                <a:gd name="T57" fmla="*/ 59 h 199"/>
                <a:gd name="T58" fmla="*/ 173 w 741"/>
                <a:gd name="T59" fmla="*/ 38 h 199"/>
                <a:gd name="T60" fmla="*/ 221 w 741"/>
                <a:gd name="T61" fmla="*/ 22 h 199"/>
                <a:gd name="T62" fmla="*/ 270 w 741"/>
                <a:gd name="T63" fmla="*/ 9 h 199"/>
                <a:gd name="T64" fmla="*/ 321 w 741"/>
                <a:gd name="T65" fmla="*/ 2 h 199"/>
                <a:gd name="T66" fmla="*/ 371 w 741"/>
                <a:gd name="T6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1" h="199">
                  <a:moveTo>
                    <a:pt x="371" y="0"/>
                  </a:moveTo>
                  <a:lnTo>
                    <a:pt x="421" y="2"/>
                  </a:lnTo>
                  <a:lnTo>
                    <a:pt x="470" y="9"/>
                  </a:lnTo>
                  <a:lnTo>
                    <a:pt x="520" y="22"/>
                  </a:lnTo>
                  <a:lnTo>
                    <a:pt x="568" y="38"/>
                  </a:lnTo>
                  <a:lnTo>
                    <a:pt x="615" y="59"/>
                  </a:lnTo>
                  <a:lnTo>
                    <a:pt x="659" y="86"/>
                  </a:lnTo>
                  <a:lnTo>
                    <a:pt x="702" y="118"/>
                  </a:lnTo>
                  <a:lnTo>
                    <a:pt x="741" y="154"/>
                  </a:lnTo>
                  <a:lnTo>
                    <a:pt x="696" y="199"/>
                  </a:lnTo>
                  <a:lnTo>
                    <a:pt x="659" y="165"/>
                  </a:lnTo>
                  <a:lnTo>
                    <a:pt x="619" y="136"/>
                  </a:lnTo>
                  <a:lnTo>
                    <a:pt x="577" y="113"/>
                  </a:lnTo>
                  <a:lnTo>
                    <a:pt x="533" y="93"/>
                  </a:lnTo>
                  <a:lnTo>
                    <a:pt x="488" y="79"/>
                  </a:lnTo>
                  <a:lnTo>
                    <a:pt x="441" y="70"/>
                  </a:lnTo>
                  <a:lnTo>
                    <a:pt x="394" y="65"/>
                  </a:lnTo>
                  <a:lnTo>
                    <a:pt x="347" y="65"/>
                  </a:lnTo>
                  <a:lnTo>
                    <a:pt x="300" y="70"/>
                  </a:lnTo>
                  <a:lnTo>
                    <a:pt x="254" y="79"/>
                  </a:lnTo>
                  <a:lnTo>
                    <a:pt x="208" y="93"/>
                  </a:lnTo>
                  <a:lnTo>
                    <a:pt x="165" y="113"/>
                  </a:lnTo>
                  <a:lnTo>
                    <a:pt x="123" y="136"/>
                  </a:lnTo>
                  <a:lnTo>
                    <a:pt x="83" y="165"/>
                  </a:lnTo>
                  <a:lnTo>
                    <a:pt x="45" y="199"/>
                  </a:lnTo>
                  <a:lnTo>
                    <a:pt x="0" y="154"/>
                  </a:lnTo>
                  <a:lnTo>
                    <a:pt x="40" y="118"/>
                  </a:lnTo>
                  <a:lnTo>
                    <a:pt x="82" y="86"/>
                  </a:lnTo>
                  <a:lnTo>
                    <a:pt x="127" y="59"/>
                  </a:lnTo>
                  <a:lnTo>
                    <a:pt x="173" y="38"/>
                  </a:lnTo>
                  <a:lnTo>
                    <a:pt x="221" y="22"/>
                  </a:lnTo>
                  <a:lnTo>
                    <a:pt x="270" y="9"/>
                  </a:lnTo>
                  <a:lnTo>
                    <a:pt x="321" y="2"/>
                  </a:lnTo>
                  <a:lnTo>
                    <a:pt x="3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2" name="Freeform 8"/>
            <p:cNvSpPr>
              <a:spLocks/>
            </p:cNvSpPr>
            <p:nvPr/>
          </p:nvSpPr>
          <p:spPr bwMode="auto">
            <a:xfrm>
              <a:off x="1052" y="1201"/>
              <a:ext cx="280" cy="81"/>
            </a:xfrm>
            <a:custGeom>
              <a:avLst/>
              <a:gdLst>
                <a:gd name="T0" fmla="*/ 281 w 562"/>
                <a:gd name="T1" fmla="*/ 0 h 162"/>
                <a:gd name="T2" fmla="*/ 326 w 562"/>
                <a:gd name="T3" fmla="*/ 3 h 162"/>
                <a:gd name="T4" fmla="*/ 369 w 562"/>
                <a:gd name="T5" fmla="*/ 11 h 162"/>
                <a:gd name="T6" fmla="*/ 412 w 562"/>
                <a:gd name="T7" fmla="*/ 23 h 162"/>
                <a:gd name="T8" fmla="*/ 453 w 562"/>
                <a:gd name="T9" fmla="*/ 40 h 162"/>
                <a:gd name="T10" fmla="*/ 491 w 562"/>
                <a:gd name="T11" fmla="*/ 61 h 162"/>
                <a:gd name="T12" fmla="*/ 528 w 562"/>
                <a:gd name="T13" fmla="*/ 87 h 162"/>
                <a:gd name="T14" fmla="*/ 562 w 562"/>
                <a:gd name="T15" fmla="*/ 117 h 162"/>
                <a:gd name="T16" fmla="*/ 516 w 562"/>
                <a:gd name="T17" fmla="*/ 162 h 162"/>
                <a:gd name="T18" fmla="*/ 483 w 562"/>
                <a:gd name="T19" fmla="*/ 133 h 162"/>
                <a:gd name="T20" fmla="*/ 447 w 562"/>
                <a:gd name="T21" fmla="*/ 109 h 162"/>
                <a:gd name="T22" fmla="*/ 408 w 562"/>
                <a:gd name="T23" fmla="*/ 90 h 162"/>
                <a:gd name="T24" fmla="*/ 367 w 562"/>
                <a:gd name="T25" fmla="*/ 76 h 162"/>
                <a:gd name="T26" fmla="*/ 324 w 562"/>
                <a:gd name="T27" fmla="*/ 68 h 162"/>
                <a:gd name="T28" fmla="*/ 281 w 562"/>
                <a:gd name="T29" fmla="*/ 65 h 162"/>
                <a:gd name="T30" fmla="*/ 237 w 562"/>
                <a:gd name="T31" fmla="*/ 68 h 162"/>
                <a:gd name="T32" fmla="*/ 194 w 562"/>
                <a:gd name="T33" fmla="*/ 76 h 162"/>
                <a:gd name="T34" fmla="*/ 153 w 562"/>
                <a:gd name="T35" fmla="*/ 90 h 162"/>
                <a:gd name="T36" fmla="*/ 114 w 562"/>
                <a:gd name="T37" fmla="*/ 109 h 162"/>
                <a:gd name="T38" fmla="*/ 78 w 562"/>
                <a:gd name="T39" fmla="*/ 133 h 162"/>
                <a:gd name="T40" fmla="*/ 45 w 562"/>
                <a:gd name="T41" fmla="*/ 162 h 162"/>
                <a:gd name="T42" fmla="*/ 0 w 562"/>
                <a:gd name="T43" fmla="*/ 117 h 162"/>
                <a:gd name="T44" fmla="*/ 33 w 562"/>
                <a:gd name="T45" fmla="*/ 87 h 162"/>
                <a:gd name="T46" fmla="*/ 70 w 562"/>
                <a:gd name="T47" fmla="*/ 61 h 162"/>
                <a:gd name="T48" fmla="*/ 109 w 562"/>
                <a:gd name="T49" fmla="*/ 40 h 162"/>
                <a:gd name="T50" fmla="*/ 149 w 562"/>
                <a:gd name="T51" fmla="*/ 23 h 162"/>
                <a:gd name="T52" fmla="*/ 192 w 562"/>
                <a:gd name="T53" fmla="*/ 11 h 162"/>
                <a:gd name="T54" fmla="*/ 236 w 562"/>
                <a:gd name="T55" fmla="*/ 3 h 162"/>
                <a:gd name="T56" fmla="*/ 281 w 562"/>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62">
                  <a:moveTo>
                    <a:pt x="281" y="0"/>
                  </a:moveTo>
                  <a:lnTo>
                    <a:pt x="326" y="3"/>
                  </a:lnTo>
                  <a:lnTo>
                    <a:pt x="369" y="11"/>
                  </a:lnTo>
                  <a:lnTo>
                    <a:pt x="412" y="23"/>
                  </a:lnTo>
                  <a:lnTo>
                    <a:pt x="453" y="40"/>
                  </a:lnTo>
                  <a:lnTo>
                    <a:pt x="491" y="61"/>
                  </a:lnTo>
                  <a:lnTo>
                    <a:pt x="528" y="87"/>
                  </a:lnTo>
                  <a:lnTo>
                    <a:pt x="562" y="117"/>
                  </a:lnTo>
                  <a:lnTo>
                    <a:pt x="516" y="162"/>
                  </a:lnTo>
                  <a:lnTo>
                    <a:pt x="483" y="133"/>
                  </a:lnTo>
                  <a:lnTo>
                    <a:pt x="447" y="109"/>
                  </a:lnTo>
                  <a:lnTo>
                    <a:pt x="408" y="90"/>
                  </a:lnTo>
                  <a:lnTo>
                    <a:pt x="367" y="76"/>
                  </a:lnTo>
                  <a:lnTo>
                    <a:pt x="324" y="68"/>
                  </a:lnTo>
                  <a:lnTo>
                    <a:pt x="281" y="65"/>
                  </a:lnTo>
                  <a:lnTo>
                    <a:pt x="237" y="68"/>
                  </a:lnTo>
                  <a:lnTo>
                    <a:pt x="194" y="76"/>
                  </a:lnTo>
                  <a:lnTo>
                    <a:pt x="153" y="90"/>
                  </a:lnTo>
                  <a:lnTo>
                    <a:pt x="114" y="109"/>
                  </a:lnTo>
                  <a:lnTo>
                    <a:pt x="78" y="133"/>
                  </a:lnTo>
                  <a:lnTo>
                    <a:pt x="45" y="162"/>
                  </a:lnTo>
                  <a:lnTo>
                    <a:pt x="0" y="117"/>
                  </a:lnTo>
                  <a:lnTo>
                    <a:pt x="33" y="87"/>
                  </a:lnTo>
                  <a:lnTo>
                    <a:pt x="70" y="61"/>
                  </a:lnTo>
                  <a:lnTo>
                    <a:pt x="109" y="40"/>
                  </a:lnTo>
                  <a:lnTo>
                    <a:pt x="149" y="23"/>
                  </a:lnTo>
                  <a:lnTo>
                    <a:pt x="192"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3" name="Freeform 9"/>
            <p:cNvSpPr>
              <a:spLocks/>
            </p:cNvSpPr>
            <p:nvPr/>
          </p:nvSpPr>
          <p:spPr bwMode="auto">
            <a:xfrm>
              <a:off x="1093" y="1272"/>
              <a:ext cx="197" cy="64"/>
            </a:xfrm>
            <a:custGeom>
              <a:avLst/>
              <a:gdLst>
                <a:gd name="T0" fmla="*/ 198 w 395"/>
                <a:gd name="T1" fmla="*/ 0 h 127"/>
                <a:gd name="T2" fmla="*/ 233 w 395"/>
                <a:gd name="T3" fmla="*/ 3 h 127"/>
                <a:gd name="T4" fmla="*/ 269 w 395"/>
                <a:gd name="T5" fmla="*/ 9 h 127"/>
                <a:gd name="T6" fmla="*/ 302 w 395"/>
                <a:gd name="T7" fmla="*/ 20 h 127"/>
                <a:gd name="T8" fmla="*/ 335 w 395"/>
                <a:gd name="T9" fmla="*/ 37 h 127"/>
                <a:gd name="T10" fmla="*/ 367 w 395"/>
                <a:gd name="T11" fmla="*/ 57 h 127"/>
                <a:gd name="T12" fmla="*/ 395 w 395"/>
                <a:gd name="T13" fmla="*/ 82 h 127"/>
                <a:gd name="T14" fmla="*/ 350 w 395"/>
                <a:gd name="T15" fmla="*/ 127 h 127"/>
                <a:gd name="T16" fmla="*/ 323 w 395"/>
                <a:gd name="T17" fmla="*/ 104 h 127"/>
                <a:gd name="T18" fmla="*/ 294 w 395"/>
                <a:gd name="T19" fmla="*/ 87 h 127"/>
                <a:gd name="T20" fmla="*/ 262 w 395"/>
                <a:gd name="T21" fmla="*/ 74 h 127"/>
                <a:gd name="T22" fmla="*/ 231 w 395"/>
                <a:gd name="T23" fmla="*/ 67 h 127"/>
                <a:gd name="T24" fmla="*/ 198 w 395"/>
                <a:gd name="T25" fmla="*/ 64 h 127"/>
                <a:gd name="T26" fmla="*/ 164 w 395"/>
                <a:gd name="T27" fmla="*/ 67 h 127"/>
                <a:gd name="T28" fmla="*/ 132 w 395"/>
                <a:gd name="T29" fmla="*/ 74 h 127"/>
                <a:gd name="T30" fmla="*/ 102 w 395"/>
                <a:gd name="T31" fmla="*/ 87 h 127"/>
                <a:gd name="T32" fmla="*/ 72 w 395"/>
                <a:gd name="T33" fmla="*/ 104 h 127"/>
                <a:gd name="T34" fmla="*/ 45 w 395"/>
                <a:gd name="T35" fmla="*/ 127 h 127"/>
                <a:gd name="T36" fmla="*/ 0 w 395"/>
                <a:gd name="T37" fmla="*/ 82 h 127"/>
                <a:gd name="T38" fmla="*/ 29 w 395"/>
                <a:gd name="T39" fmla="*/ 57 h 127"/>
                <a:gd name="T40" fmla="*/ 60 w 395"/>
                <a:gd name="T41" fmla="*/ 37 h 127"/>
                <a:gd name="T42" fmla="*/ 92 w 395"/>
                <a:gd name="T43" fmla="*/ 20 h 127"/>
                <a:gd name="T44" fmla="*/ 126 w 395"/>
                <a:gd name="T45" fmla="*/ 9 h 127"/>
                <a:gd name="T46" fmla="*/ 162 w 395"/>
                <a:gd name="T47" fmla="*/ 3 h 127"/>
                <a:gd name="T48" fmla="*/ 198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8" y="0"/>
                  </a:moveTo>
                  <a:lnTo>
                    <a:pt x="233" y="3"/>
                  </a:lnTo>
                  <a:lnTo>
                    <a:pt x="269" y="9"/>
                  </a:lnTo>
                  <a:lnTo>
                    <a:pt x="302" y="20"/>
                  </a:lnTo>
                  <a:lnTo>
                    <a:pt x="335" y="37"/>
                  </a:lnTo>
                  <a:lnTo>
                    <a:pt x="367" y="57"/>
                  </a:lnTo>
                  <a:lnTo>
                    <a:pt x="395" y="82"/>
                  </a:lnTo>
                  <a:lnTo>
                    <a:pt x="350" y="127"/>
                  </a:lnTo>
                  <a:lnTo>
                    <a:pt x="323" y="104"/>
                  </a:lnTo>
                  <a:lnTo>
                    <a:pt x="294" y="87"/>
                  </a:lnTo>
                  <a:lnTo>
                    <a:pt x="262" y="74"/>
                  </a:lnTo>
                  <a:lnTo>
                    <a:pt x="231" y="67"/>
                  </a:lnTo>
                  <a:lnTo>
                    <a:pt x="198" y="64"/>
                  </a:lnTo>
                  <a:lnTo>
                    <a:pt x="164" y="67"/>
                  </a:lnTo>
                  <a:lnTo>
                    <a:pt x="132" y="74"/>
                  </a:lnTo>
                  <a:lnTo>
                    <a:pt x="102" y="87"/>
                  </a:lnTo>
                  <a:lnTo>
                    <a:pt x="72" y="104"/>
                  </a:lnTo>
                  <a:lnTo>
                    <a:pt x="45" y="127"/>
                  </a:lnTo>
                  <a:lnTo>
                    <a:pt x="0" y="82"/>
                  </a:lnTo>
                  <a:lnTo>
                    <a:pt x="29" y="57"/>
                  </a:lnTo>
                  <a:lnTo>
                    <a:pt x="60" y="37"/>
                  </a:lnTo>
                  <a:lnTo>
                    <a:pt x="92" y="20"/>
                  </a:lnTo>
                  <a:lnTo>
                    <a:pt x="126" y="9"/>
                  </a:lnTo>
                  <a:lnTo>
                    <a:pt x="162" y="3"/>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4" name="Freeform 10"/>
            <p:cNvSpPr>
              <a:spLocks/>
            </p:cNvSpPr>
            <p:nvPr/>
          </p:nvSpPr>
          <p:spPr bwMode="auto">
            <a:xfrm>
              <a:off x="1142" y="1340"/>
              <a:ext cx="100" cy="44"/>
            </a:xfrm>
            <a:custGeom>
              <a:avLst/>
              <a:gdLst>
                <a:gd name="T0" fmla="*/ 101 w 200"/>
                <a:gd name="T1" fmla="*/ 0 h 87"/>
                <a:gd name="T2" fmla="*/ 129 w 200"/>
                <a:gd name="T3" fmla="*/ 3 h 87"/>
                <a:gd name="T4" fmla="*/ 154 w 200"/>
                <a:gd name="T5" fmla="*/ 10 h 87"/>
                <a:gd name="T6" fmla="*/ 179 w 200"/>
                <a:gd name="T7" fmla="*/ 23 h 87"/>
                <a:gd name="T8" fmla="*/ 200 w 200"/>
                <a:gd name="T9" fmla="*/ 41 h 87"/>
                <a:gd name="T10" fmla="*/ 155 w 200"/>
                <a:gd name="T11" fmla="*/ 87 h 87"/>
                <a:gd name="T12" fmla="*/ 142 w 200"/>
                <a:gd name="T13" fmla="*/ 76 h 87"/>
                <a:gd name="T14" fmla="*/ 126 w 200"/>
                <a:gd name="T15" fmla="*/ 68 h 87"/>
                <a:gd name="T16" fmla="*/ 109 w 200"/>
                <a:gd name="T17" fmla="*/ 65 h 87"/>
                <a:gd name="T18" fmla="*/ 92 w 200"/>
                <a:gd name="T19" fmla="*/ 65 h 87"/>
                <a:gd name="T20" fmla="*/ 75 w 200"/>
                <a:gd name="T21" fmla="*/ 68 h 87"/>
                <a:gd name="T22" fmla="*/ 60 w 200"/>
                <a:gd name="T23" fmla="*/ 76 h 87"/>
                <a:gd name="T24" fmla="*/ 46 w 200"/>
                <a:gd name="T25" fmla="*/ 87 h 87"/>
                <a:gd name="T26" fmla="*/ 0 w 200"/>
                <a:gd name="T27" fmla="*/ 41 h 87"/>
                <a:gd name="T28" fmla="*/ 22 w 200"/>
                <a:gd name="T29" fmla="*/ 23 h 87"/>
                <a:gd name="T30" fmla="*/ 47 w 200"/>
                <a:gd name="T31" fmla="*/ 10 h 87"/>
                <a:gd name="T32" fmla="*/ 72 w 200"/>
                <a:gd name="T33" fmla="*/ 3 h 87"/>
                <a:gd name="T34" fmla="*/ 101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1" y="0"/>
                  </a:moveTo>
                  <a:lnTo>
                    <a:pt x="129" y="3"/>
                  </a:lnTo>
                  <a:lnTo>
                    <a:pt x="154" y="10"/>
                  </a:lnTo>
                  <a:lnTo>
                    <a:pt x="179" y="23"/>
                  </a:lnTo>
                  <a:lnTo>
                    <a:pt x="200" y="41"/>
                  </a:lnTo>
                  <a:lnTo>
                    <a:pt x="155" y="87"/>
                  </a:lnTo>
                  <a:lnTo>
                    <a:pt x="142" y="76"/>
                  </a:lnTo>
                  <a:lnTo>
                    <a:pt x="126" y="68"/>
                  </a:lnTo>
                  <a:lnTo>
                    <a:pt x="109" y="65"/>
                  </a:lnTo>
                  <a:lnTo>
                    <a:pt x="92" y="65"/>
                  </a:lnTo>
                  <a:lnTo>
                    <a:pt x="75" y="68"/>
                  </a:lnTo>
                  <a:lnTo>
                    <a:pt x="60" y="76"/>
                  </a:lnTo>
                  <a:lnTo>
                    <a:pt x="46" y="87"/>
                  </a:lnTo>
                  <a:lnTo>
                    <a:pt x="0" y="41"/>
                  </a:lnTo>
                  <a:lnTo>
                    <a:pt x="22" y="23"/>
                  </a:lnTo>
                  <a:lnTo>
                    <a:pt x="47" y="10"/>
                  </a:lnTo>
                  <a:lnTo>
                    <a:pt x="72"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5" name="Freeform 11"/>
            <p:cNvSpPr>
              <a:spLocks noEditPoints="1"/>
            </p:cNvSpPr>
            <p:nvPr/>
          </p:nvSpPr>
          <p:spPr bwMode="auto">
            <a:xfrm>
              <a:off x="1499" y="2317"/>
              <a:ext cx="537" cy="455"/>
            </a:xfrm>
            <a:custGeom>
              <a:avLst/>
              <a:gdLst>
                <a:gd name="T0" fmla="*/ 93 w 1075"/>
                <a:gd name="T1" fmla="*/ 59 h 910"/>
                <a:gd name="T2" fmla="*/ 65 w 1075"/>
                <a:gd name="T3" fmla="*/ 77 h 910"/>
                <a:gd name="T4" fmla="*/ 63 w 1075"/>
                <a:gd name="T5" fmla="*/ 89 h 910"/>
                <a:gd name="T6" fmla="*/ 63 w 1075"/>
                <a:gd name="T7" fmla="*/ 187 h 910"/>
                <a:gd name="T8" fmla="*/ 63 w 1075"/>
                <a:gd name="T9" fmla="*/ 282 h 910"/>
                <a:gd name="T10" fmla="*/ 63 w 1075"/>
                <a:gd name="T11" fmla="*/ 483 h 910"/>
                <a:gd name="T12" fmla="*/ 63 w 1075"/>
                <a:gd name="T13" fmla="*/ 701 h 910"/>
                <a:gd name="T14" fmla="*/ 81 w 1075"/>
                <a:gd name="T15" fmla="*/ 728 h 910"/>
                <a:gd name="T16" fmla="*/ 93 w 1075"/>
                <a:gd name="T17" fmla="*/ 730 h 910"/>
                <a:gd name="T18" fmla="*/ 99 w 1075"/>
                <a:gd name="T19" fmla="*/ 730 h 910"/>
                <a:gd name="T20" fmla="*/ 130 w 1075"/>
                <a:gd name="T21" fmla="*/ 730 h 910"/>
                <a:gd name="T22" fmla="*/ 300 w 1075"/>
                <a:gd name="T23" fmla="*/ 730 h 910"/>
                <a:gd name="T24" fmla="*/ 440 w 1075"/>
                <a:gd name="T25" fmla="*/ 730 h 910"/>
                <a:gd name="T26" fmla="*/ 633 w 1075"/>
                <a:gd name="T27" fmla="*/ 730 h 910"/>
                <a:gd name="T28" fmla="*/ 885 w 1075"/>
                <a:gd name="T29" fmla="*/ 730 h 910"/>
                <a:gd name="T30" fmla="*/ 1005 w 1075"/>
                <a:gd name="T31" fmla="*/ 722 h 910"/>
                <a:gd name="T32" fmla="*/ 1014 w 1075"/>
                <a:gd name="T33" fmla="*/ 88 h 910"/>
                <a:gd name="T34" fmla="*/ 996 w 1075"/>
                <a:gd name="T35" fmla="*/ 61 h 910"/>
                <a:gd name="T36" fmla="*/ 984 w 1075"/>
                <a:gd name="T37" fmla="*/ 59 h 910"/>
                <a:gd name="T38" fmla="*/ 979 w 1075"/>
                <a:gd name="T39" fmla="*/ 59 h 910"/>
                <a:gd name="T40" fmla="*/ 948 w 1075"/>
                <a:gd name="T41" fmla="*/ 59 h 910"/>
                <a:gd name="T42" fmla="*/ 777 w 1075"/>
                <a:gd name="T43" fmla="*/ 59 h 910"/>
                <a:gd name="T44" fmla="*/ 636 w 1075"/>
                <a:gd name="T45" fmla="*/ 59 h 910"/>
                <a:gd name="T46" fmla="*/ 445 w 1075"/>
                <a:gd name="T47" fmla="*/ 59 h 910"/>
                <a:gd name="T48" fmla="*/ 36 w 1075"/>
                <a:gd name="T49" fmla="*/ 0 h 910"/>
                <a:gd name="T50" fmla="*/ 59 w 1075"/>
                <a:gd name="T51" fmla="*/ 0 h 910"/>
                <a:gd name="T52" fmla="*/ 115 w 1075"/>
                <a:gd name="T53" fmla="*/ 0 h 910"/>
                <a:gd name="T54" fmla="*/ 190 w 1075"/>
                <a:gd name="T55" fmla="*/ 0 h 910"/>
                <a:gd name="T56" fmla="*/ 350 w 1075"/>
                <a:gd name="T57" fmla="*/ 0 h 910"/>
                <a:gd name="T58" fmla="*/ 524 w 1075"/>
                <a:gd name="T59" fmla="*/ 0 h 910"/>
                <a:gd name="T60" fmla="*/ 938 w 1075"/>
                <a:gd name="T61" fmla="*/ 0 h 910"/>
                <a:gd name="T62" fmla="*/ 1066 w 1075"/>
                <a:gd name="T63" fmla="*/ 10 h 910"/>
                <a:gd name="T64" fmla="*/ 1075 w 1075"/>
                <a:gd name="T65" fmla="*/ 136 h 910"/>
                <a:gd name="T66" fmla="*/ 1075 w 1075"/>
                <a:gd name="T67" fmla="*/ 276 h 910"/>
                <a:gd name="T68" fmla="*/ 1075 w 1075"/>
                <a:gd name="T69" fmla="*/ 440 h 910"/>
                <a:gd name="T70" fmla="*/ 1066 w 1075"/>
                <a:gd name="T71" fmla="*/ 779 h 910"/>
                <a:gd name="T72" fmla="*/ 730 w 1075"/>
                <a:gd name="T73" fmla="*/ 789 h 910"/>
                <a:gd name="T74" fmla="*/ 730 w 1075"/>
                <a:gd name="T75" fmla="*/ 793 h 910"/>
                <a:gd name="T76" fmla="*/ 730 w 1075"/>
                <a:gd name="T77" fmla="*/ 841 h 910"/>
                <a:gd name="T78" fmla="*/ 736 w 1075"/>
                <a:gd name="T79" fmla="*/ 848 h 910"/>
                <a:gd name="T80" fmla="*/ 757 w 1075"/>
                <a:gd name="T81" fmla="*/ 868 h 910"/>
                <a:gd name="T82" fmla="*/ 801 w 1075"/>
                <a:gd name="T83" fmla="*/ 910 h 910"/>
                <a:gd name="T84" fmla="*/ 768 w 1075"/>
                <a:gd name="T85" fmla="*/ 910 h 910"/>
                <a:gd name="T86" fmla="*/ 627 w 1075"/>
                <a:gd name="T87" fmla="*/ 910 h 910"/>
                <a:gd name="T88" fmla="*/ 293 w 1075"/>
                <a:gd name="T89" fmla="*/ 910 h 910"/>
                <a:gd name="T90" fmla="*/ 300 w 1075"/>
                <a:gd name="T91" fmla="*/ 904 h 910"/>
                <a:gd name="T92" fmla="*/ 322 w 1075"/>
                <a:gd name="T93" fmla="*/ 883 h 910"/>
                <a:gd name="T94" fmla="*/ 367 w 1075"/>
                <a:gd name="T95" fmla="*/ 841 h 910"/>
                <a:gd name="T96" fmla="*/ 367 w 1075"/>
                <a:gd name="T97" fmla="*/ 837 h 910"/>
                <a:gd name="T98" fmla="*/ 367 w 1075"/>
                <a:gd name="T99" fmla="*/ 808 h 910"/>
                <a:gd name="T100" fmla="*/ 22 w 1075"/>
                <a:gd name="T101" fmla="*/ 786 h 910"/>
                <a:gd name="T102" fmla="*/ 0 w 1075"/>
                <a:gd name="T103" fmla="*/ 755 h 910"/>
                <a:gd name="T104" fmla="*/ 0 w 1075"/>
                <a:gd name="T105" fmla="*/ 555 h 910"/>
                <a:gd name="T106" fmla="*/ 0 w 1075"/>
                <a:gd name="T107" fmla="*/ 280 h 910"/>
                <a:gd name="T108" fmla="*/ 0 w 1075"/>
                <a:gd name="T109" fmla="*/ 34 h 910"/>
                <a:gd name="T110" fmla="*/ 22 w 1075"/>
                <a:gd name="T111"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5" h="910">
                  <a:moveTo>
                    <a:pt x="283" y="59"/>
                  </a:moveTo>
                  <a:lnTo>
                    <a:pt x="191" y="59"/>
                  </a:lnTo>
                  <a:lnTo>
                    <a:pt x="93" y="59"/>
                  </a:lnTo>
                  <a:lnTo>
                    <a:pt x="81" y="61"/>
                  </a:lnTo>
                  <a:lnTo>
                    <a:pt x="72" y="68"/>
                  </a:lnTo>
                  <a:lnTo>
                    <a:pt x="65" y="77"/>
                  </a:lnTo>
                  <a:lnTo>
                    <a:pt x="63" y="88"/>
                  </a:lnTo>
                  <a:lnTo>
                    <a:pt x="63" y="88"/>
                  </a:lnTo>
                  <a:lnTo>
                    <a:pt x="63" y="89"/>
                  </a:lnTo>
                  <a:lnTo>
                    <a:pt x="63" y="90"/>
                  </a:lnTo>
                  <a:lnTo>
                    <a:pt x="63" y="165"/>
                  </a:lnTo>
                  <a:lnTo>
                    <a:pt x="63" y="187"/>
                  </a:lnTo>
                  <a:lnTo>
                    <a:pt x="63" y="215"/>
                  </a:lnTo>
                  <a:lnTo>
                    <a:pt x="63" y="246"/>
                  </a:lnTo>
                  <a:lnTo>
                    <a:pt x="63" y="282"/>
                  </a:lnTo>
                  <a:lnTo>
                    <a:pt x="63" y="323"/>
                  </a:lnTo>
                  <a:lnTo>
                    <a:pt x="63" y="371"/>
                  </a:lnTo>
                  <a:lnTo>
                    <a:pt x="63" y="483"/>
                  </a:lnTo>
                  <a:lnTo>
                    <a:pt x="63" y="549"/>
                  </a:lnTo>
                  <a:lnTo>
                    <a:pt x="63" y="621"/>
                  </a:lnTo>
                  <a:lnTo>
                    <a:pt x="63" y="701"/>
                  </a:lnTo>
                  <a:lnTo>
                    <a:pt x="65" y="712"/>
                  </a:lnTo>
                  <a:lnTo>
                    <a:pt x="72" y="722"/>
                  </a:lnTo>
                  <a:lnTo>
                    <a:pt x="81" y="728"/>
                  </a:lnTo>
                  <a:lnTo>
                    <a:pt x="93" y="730"/>
                  </a:lnTo>
                  <a:lnTo>
                    <a:pt x="93" y="730"/>
                  </a:lnTo>
                  <a:lnTo>
                    <a:pt x="93" y="730"/>
                  </a:lnTo>
                  <a:lnTo>
                    <a:pt x="94" y="730"/>
                  </a:lnTo>
                  <a:lnTo>
                    <a:pt x="96" y="730"/>
                  </a:lnTo>
                  <a:lnTo>
                    <a:pt x="99" y="730"/>
                  </a:lnTo>
                  <a:lnTo>
                    <a:pt x="103" y="730"/>
                  </a:lnTo>
                  <a:lnTo>
                    <a:pt x="119" y="730"/>
                  </a:lnTo>
                  <a:lnTo>
                    <a:pt x="130" y="730"/>
                  </a:lnTo>
                  <a:lnTo>
                    <a:pt x="143" y="730"/>
                  </a:lnTo>
                  <a:lnTo>
                    <a:pt x="264" y="730"/>
                  </a:lnTo>
                  <a:lnTo>
                    <a:pt x="300" y="730"/>
                  </a:lnTo>
                  <a:lnTo>
                    <a:pt x="342" y="730"/>
                  </a:lnTo>
                  <a:lnTo>
                    <a:pt x="388" y="730"/>
                  </a:lnTo>
                  <a:lnTo>
                    <a:pt x="440" y="730"/>
                  </a:lnTo>
                  <a:lnTo>
                    <a:pt x="499" y="730"/>
                  </a:lnTo>
                  <a:lnTo>
                    <a:pt x="562" y="730"/>
                  </a:lnTo>
                  <a:lnTo>
                    <a:pt x="633" y="730"/>
                  </a:lnTo>
                  <a:lnTo>
                    <a:pt x="710" y="730"/>
                  </a:lnTo>
                  <a:lnTo>
                    <a:pt x="794" y="730"/>
                  </a:lnTo>
                  <a:lnTo>
                    <a:pt x="885" y="730"/>
                  </a:lnTo>
                  <a:lnTo>
                    <a:pt x="985" y="730"/>
                  </a:lnTo>
                  <a:lnTo>
                    <a:pt x="996" y="728"/>
                  </a:lnTo>
                  <a:lnTo>
                    <a:pt x="1005" y="722"/>
                  </a:lnTo>
                  <a:lnTo>
                    <a:pt x="1011" y="712"/>
                  </a:lnTo>
                  <a:lnTo>
                    <a:pt x="1014" y="701"/>
                  </a:lnTo>
                  <a:lnTo>
                    <a:pt x="1014" y="88"/>
                  </a:lnTo>
                  <a:lnTo>
                    <a:pt x="1011" y="77"/>
                  </a:lnTo>
                  <a:lnTo>
                    <a:pt x="1005" y="68"/>
                  </a:lnTo>
                  <a:lnTo>
                    <a:pt x="996" y="61"/>
                  </a:lnTo>
                  <a:lnTo>
                    <a:pt x="985" y="59"/>
                  </a:lnTo>
                  <a:lnTo>
                    <a:pt x="985" y="59"/>
                  </a:lnTo>
                  <a:lnTo>
                    <a:pt x="984" y="59"/>
                  </a:lnTo>
                  <a:lnTo>
                    <a:pt x="984" y="59"/>
                  </a:lnTo>
                  <a:lnTo>
                    <a:pt x="982" y="59"/>
                  </a:lnTo>
                  <a:lnTo>
                    <a:pt x="979" y="59"/>
                  </a:lnTo>
                  <a:lnTo>
                    <a:pt x="973" y="59"/>
                  </a:lnTo>
                  <a:lnTo>
                    <a:pt x="959" y="59"/>
                  </a:lnTo>
                  <a:lnTo>
                    <a:pt x="948" y="59"/>
                  </a:lnTo>
                  <a:lnTo>
                    <a:pt x="933"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69" y="0"/>
                  </a:lnTo>
                  <a:lnTo>
                    <a:pt x="97" y="0"/>
                  </a:lnTo>
                  <a:lnTo>
                    <a:pt x="115" y="0"/>
                  </a:lnTo>
                  <a:lnTo>
                    <a:pt x="136" y="0"/>
                  </a:lnTo>
                  <a:lnTo>
                    <a:pt x="162" y="0"/>
                  </a:lnTo>
                  <a:lnTo>
                    <a:pt x="190" y="0"/>
                  </a:lnTo>
                  <a:lnTo>
                    <a:pt x="223" y="0"/>
                  </a:lnTo>
                  <a:lnTo>
                    <a:pt x="303" y="0"/>
                  </a:lnTo>
                  <a:lnTo>
                    <a:pt x="350" y="0"/>
                  </a:lnTo>
                  <a:lnTo>
                    <a:pt x="403" y="0"/>
                  </a:lnTo>
                  <a:lnTo>
                    <a:pt x="460" y="0"/>
                  </a:lnTo>
                  <a:lnTo>
                    <a:pt x="524" y="0"/>
                  </a:lnTo>
                  <a:lnTo>
                    <a:pt x="593" y="0"/>
                  </a:lnTo>
                  <a:lnTo>
                    <a:pt x="841" y="0"/>
                  </a:lnTo>
                  <a:lnTo>
                    <a:pt x="938" y="0"/>
                  </a:lnTo>
                  <a:lnTo>
                    <a:pt x="1041" y="0"/>
                  </a:lnTo>
                  <a:lnTo>
                    <a:pt x="1054" y="3"/>
                  </a:lnTo>
                  <a:lnTo>
                    <a:pt x="1066" y="10"/>
                  </a:lnTo>
                  <a:lnTo>
                    <a:pt x="1073" y="20"/>
                  </a:lnTo>
                  <a:lnTo>
                    <a:pt x="1075" y="34"/>
                  </a:lnTo>
                  <a:lnTo>
                    <a:pt x="1075" y="136"/>
                  </a:lnTo>
                  <a:lnTo>
                    <a:pt x="1075" y="164"/>
                  </a:lnTo>
                  <a:lnTo>
                    <a:pt x="1075" y="234"/>
                  </a:lnTo>
                  <a:lnTo>
                    <a:pt x="1075" y="276"/>
                  </a:lnTo>
                  <a:lnTo>
                    <a:pt x="1075" y="325"/>
                  </a:lnTo>
                  <a:lnTo>
                    <a:pt x="1075" y="380"/>
                  </a:lnTo>
                  <a:lnTo>
                    <a:pt x="1075" y="440"/>
                  </a:lnTo>
                  <a:lnTo>
                    <a:pt x="1075" y="755"/>
                  </a:lnTo>
                  <a:lnTo>
                    <a:pt x="1073" y="769"/>
                  </a:lnTo>
                  <a:lnTo>
                    <a:pt x="1066" y="779"/>
                  </a:lnTo>
                  <a:lnTo>
                    <a:pt x="1054" y="786"/>
                  </a:lnTo>
                  <a:lnTo>
                    <a:pt x="1041" y="789"/>
                  </a:lnTo>
                  <a:lnTo>
                    <a:pt x="730" y="789"/>
                  </a:lnTo>
                  <a:lnTo>
                    <a:pt x="730" y="789"/>
                  </a:lnTo>
                  <a:lnTo>
                    <a:pt x="730" y="790"/>
                  </a:lnTo>
                  <a:lnTo>
                    <a:pt x="730" y="793"/>
                  </a:lnTo>
                  <a:lnTo>
                    <a:pt x="730" y="841"/>
                  </a:lnTo>
                  <a:lnTo>
                    <a:pt x="730" y="841"/>
                  </a:lnTo>
                  <a:lnTo>
                    <a:pt x="730" y="841"/>
                  </a:lnTo>
                  <a:lnTo>
                    <a:pt x="731" y="842"/>
                  </a:lnTo>
                  <a:lnTo>
                    <a:pt x="733" y="844"/>
                  </a:lnTo>
                  <a:lnTo>
                    <a:pt x="736" y="848"/>
                  </a:lnTo>
                  <a:lnTo>
                    <a:pt x="741" y="853"/>
                  </a:lnTo>
                  <a:lnTo>
                    <a:pt x="748" y="859"/>
                  </a:lnTo>
                  <a:lnTo>
                    <a:pt x="757" y="868"/>
                  </a:lnTo>
                  <a:lnTo>
                    <a:pt x="768" y="879"/>
                  </a:lnTo>
                  <a:lnTo>
                    <a:pt x="783" y="893"/>
                  </a:lnTo>
                  <a:lnTo>
                    <a:pt x="801" y="910"/>
                  </a:lnTo>
                  <a:lnTo>
                    <a:pt x="787" y="910"/>
                  </a:lnTo>
                  <a:lnTo>
                    <a:pt x="780" y="910"/>
                  </a:lnTo>
                  <a:lnTo>
                    <a:pt x="768" y="910"/>
                  </a:lnTo>
                  <a:lnTo>
                    <a:pt x="692" y="910"/>
                  </a:lnTo>
                  <a:lnTo>
                    <a:pt x="662" y="910"/>
                  </a:lnTo>
                  <a:lnTo>
                    <a:pt x="627" y="910"/>
                  </a:lnTo>
                  <a:lnTo>
                    <a:pt x="293" y="910"/>
                  </a:lnTo>
                  <a:lnTo>
                    <a:pt x="293" y="910"/>
                  </a:lnTo>
                  <a:lnTo>
                    <a:pt x="293" y="910"/>
                  </a:lnTo>
                  <a:lnTo>
                    <a:pt x="295" y="909"/>
                  </a:lnTo>
                  <a:lnTo>
                    <a:pt x="297" y="907"/>
                  </a:lnTo>
                  <a:lnTo>
                    <a:pt x="300" y="904"/>
                  </a:lnTo>
                  <a:lnTo>
                    <a:pt x="305" y="899"/>
                  </a:lnTo>
                  <a:lnTo>
                    <a:pt x="312" y="893"/>
                  </a:lnTo>
                  <a:lnTo>
                    <a:pt x="322" y="883"/>
                  </a:lnTo>
                  <a:lnTo>
                    <a:pt x="333" y="872"/>
                  </a:lnTo>
                  <a:lnTo>
                    <a:pt x="348" y="858"/>
                  </a:lnTo>
                  <a:lnTo>
                    <a:pt x="367" y="841"/>
                  </a:lnTo>
                  <a:lnTo>
                    <a:pt x="367" y="840"/>
                  </a:lnTo>
                  <a:lnTo>
                    <a:pt x="367" y="839"/>
                  </a:lnTo>
                  <a:lnTo>
                    <a:pt x="367" y="837"/>
                  </a:lnTo>
                  <a:lnTo>
                    <a:pt x="367" y="831"/>
                  </a:lnTo>
                  <a:lnTo>
                    <a:pt x="367" y="822"/>
                  </a:lnTo>
                  <a:lnTo>
                    <a:pt x="367" y="808"/>
                  </a:lnTo>
                  <a:lnTo>
                    <a:pt x="367" y="789"/>
                  </a:lnTo>
                  <a:lnTo>
                    <a:pt x="36" y="789"/>
                  </a:lnTo>
                  <a:lnTo>
                    <a:pt x="22" y="786"/>
                  </a:lnTo>
                  <a:lnTo>
                    <a:pt x="11" y="779"/>
                  </a:lnTo>
                  <a:lnTo>
                    <a:pt x="3" y="769"/>
                  </a:lnTo>
                  <a:lnTo>
                    <a:pt x="0" y="755"/>
                  </a:lnTo>
                  <a:lnTo>
                    <a:pt x="0" y="653"/>
                  </a:lnTo>
                  <a:lnTo>
                    <a:pt x="0" y="625"/>
                  </a:lnTo>
                  <a:lnTo>
                    <a:pt x="0" y="555"/>
                  </a:lnTo>
                  <a:lnTo>
                    <a:pt x="0" y="513"/>
                  </a:lnTo>
                  <a:lnTo>
                    <a:pt x="0" y="349"/>
                  </a:lnTo>
                  <a:lnTo>
                    <a:pt x="0" y="280"/>
                  </a:lnTo>
                  <a:lnTo>
                    <a:pt x="0" y="206"/>
                  </a:lnTo>
                  <a:lnTo>
                    <a:pt x="0" y="124"/>
                  </a:lnTo>
                  <a:lnTo>
                    <a:pt x="0" y="34"/>
                  </a:lnTo>
                  <a:lnTo>
                    <a:pt x="3" y="20"/>
                  </a:lnTo>
                  <a:lnTo>
                    <a:pt x="11" y="10"/>
                  </a:lnTo>
                  <a:lnTo>
                    <a:pt x="22"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6" name="Freeform 12"/>
            <p:cNvSpPr>
              <a:spLocks/>
            </p:cNvSpPr>
            <p:nvPr/>
          </p:nvSpPr>
          <p:spPr bwMode="auto">
            <a:xfrm>
              <a:off x="1582" y="2018"/>
              <a:ext cx="370" cy="99"/>
            </a:xfrm>
            <a:custGeom>
              <a:avLst/>
              <a:gdLst>
                <a:gd name="T0" fmla="*/ 370 w 741"/>
                <a:gd name="T1" fmla="*/ 0 h 199"/>
                <a:gd name="T2" fmla="*/ 422 w 741"/>
                <a:gd name="T3" fmla="*/ 3 h 199"/>
                <a:gd name="T4" fmla="*/ 473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7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3"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7"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7" name="Freeform 13"/>
            <p:cNvSpPr>
              <a:spLocks/>
            </p:cNvSpPr>
            <p:nvPr/>
          </p:nvSpPr>
          <p:spPr bwMode="auto">
            <a:xfrm>
              <a:off x="1626" y="2090"/>
              <a:ext cx="281"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1 w 562"/>
                <a:gd name="T31" fmla="*/ 65 h 162"/>
                <a:gd name="T32" fmla="*/ 222 w 562"/>
                <a:gd name="T33" fmla="*/ 70 h 162"/>
                <a:gd name="T34" fmla="*/ 184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1" y="65"/>
                  </a:lnTo>
                  <a:lnTo>
                    <a:pt x="222" y="70"/>
                  </a:lnTo>
                  <a:lnTo>
                    <a:pt x="184"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8" name="Freeform 14"/>
            <p:cNvSpPr>
              <a:spLocks/>
            </p:cNvSpPr>
            <p:nvPr/>
          </p:nvSpPr>
          <p:spPr bwMode="auto">
            <a:xfrm>
              <a:off x="1669" y="2161"/>
              <a:ext cx="197" cy="63"/>
            </a:xfrm>
            <a:custGeom>
              <a:avLst/>
              <a:gdLst>
                <a:gd name="T0" fmla="*/ 197 w 395"/>
                <a:gd name="T1" fmla="*/ 0 h 127"/>
                <a:gd name="T2" fmla="*/ 234 w 395"/>
                <a:gd name="T3" fmla="*/ 2 h 127"/>
                <a:gd name="T4" fmla="*/ 270 w 395"/>
                <a:gd name="T5" fmla="*/ 9 h 127"/>
                <a:gd name="T6" fmla="*/ 304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3 w 395"/>
                <a:gd name="T21" fmla="*/ 74 h 127"/>
                <a:gd name="T22" fmla="*/ 232 w 395"/>
                <a:gd name="T23" fmla="*/ 66 h 127"/>
                <a:gd name="T24" fmla="*/ 197 w 395"/>
                <a:gd name="T25" fmla="*/ 63 h 127"/>
                <a:gd name="T26" fmla="*/ 163 w 395"/>
                <a:gd name="T27" fmla="*/ 66 h 127"/>
                <a:gd name="T28" fmla="*/ 130 w 395"/>
                <a:gd name="T29" fmla="*/ 74 h 127"/>
                <a:gd name="T30" fmla="*/ 99 w 395"/>
                <a:gd name="T31" fmla="*/ 87 h 127"/>
                <a:gd name="T32" fmla="*/ 71 w 395"/>
                <a:gd name="T33" fmla="*/ 104 h 127"/>
                <a:gd name="T34" fmla="*/ 45 w 395"/>
                <a:gd name="T35" fmla="*/ 127 h 127"/>
                <a:gd name="T36" fmla="*/ 0 w 395"/>
                <a:gd name="T37" fmla="*/ 82 h 127"/>
                <a:gd name="T38" fmla="*/ 28 w 395"/>
                <a:gd name="T39" fmla="*/ 57 h 127"/>
                <a:gd name="T40" fmla="*/ 57 w 395"/>
                <a:gd name="T41" fmla="*/ 37 h 127"/>
                <a:gd name="T42" fmla="*/ 90 w 395"/>
                <a:gd name="T43" fmla="*/ 20 h 127"/>
                <a:gd name="T44" fmla="*/ 125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4" y="20"/>
                  </a:lnTo>
                  <a:lnTo>
                    <a:pt x="337" y="37"/>
                  </a:lnTo>
                  <a:lnTo>
                    <a:pt x="367" y="57"/>
                  </a:lnTo>
                  <a:lnTo>
                    <a:pt x="395" y="82"/>
                  </a:lnTo>
                  <a:lnTo>
                    <a:pt x="350" y="127"/>
                  </a:lnTo>
                  <a:lnTo>
                    <a:pt x="324" y="104"/>
                  </a:lnTo>
                  <a:lnTo>
                    <a:pt x="295" y="87"/>
                  </a:lnTo>
                  <a:lnTo>
                    <a:pt x="263" y="74"/>
                  </a:lnTo>
                  <a:lnTo>
                    <a:pt x="232" y="66"/>
                  </a:lnTo>
                  <a:lnTo>
                    <a:pt x="197" y="63"/>
                  </a:lnTo>
                  <a:lnTo>
                    <a:pt x="163" y="66"/>
                  </a:lnTo>
                  <a:lnTo>
                    <a:pt x="130" y="74"/>
                  </a:lnTo>
                  <a:lnTo>
                    <a:pt x="99" y="87"/>
                  </a:lnTo>
                  <a:lnTo>
                    <a:pt x="71" y="104"/>
                  </a:lnTo>
                  <a:lnTo>
                    <a:pt x="45" y="127"/>
                  </a:lnTo>
                  <a:lnTo>
                    <a:pt x="0" y="82"/>
                  </a:lnTo>
                  <a:lnTo>
                    <a:pt x="28" y="57"/>
                  </a:lnTo>
                  <a:lnTo>
                    <a:pt x="57" y="37"/>
                  </a:lnTo>
                  <a:lnTo>
                    <a:pt x="90" y="20"/>
                  </a:lnTo>
                  <a:lnTo>
                    <a:pt x="125"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79" name="Freeform 15"/>
            <p:cNvSpPr>
              <a:spLocks/>
            </p:cNvSpPr>
            <p:nvPr/>
          </p:nvSpPr>
          <p:spPr bwMode="auto">
            <a:xfrm>
              <a:off x="1717" y="2228"/>
              <a:ext cx="100" cy="44"/>
            </a:xfrm>
            <a:custGeom>
              <a:avLst/>
              <a:gdLst>
                <a:gd name="T0" fmla="*/ 100 w 200"/>
                <a:gd name="T1" fmla="*/ 0 h 87"/>
                <a:gd name="T2" fmla="*/ 129 w 200"/>
                <a:gd name="T3" fmla="*/ 3 h 87"/>
                <a:gd name="T4" fmla="*/ 154 w 200"/>
                <a:gd name="T5" fmla="*/ 11 h 87"/>
                <a:gd name="T6" fmla="*/ 179 w 200"/>
                <a:gd name="T7" fmla="*/ 24 h 87"/>
                <a:gd name="T8" fmla="*/ 200 w 200"/>
                <a:gd name="T9" fmla="*/ 42 h 87"/>
                <a:gd name="T10" fmla="*/ 155 w 200"/>
                <a:gd name="T11" fmla="*/ 87 h 87"/>
                <a:gd name="T12" fmla="*/ 141 w 200"/>
                <a:gd name="T13" fmla="*/ 77 h 87"/>
                <a:gd name="T14" fmla="*/ 125 w 200"/>
                <a:gd name="T15" fmla="*/ 69 h 87"/>
                <a:gd name="T16" fmla="*/ 109 w 200"/>
                <a:gd name="T17" fmla="*/ 65 h 87"/>
                <a:gd name="T18" fmla="*/ 92 w 200"/>
                <a:gd name="T19" fmla="*/ 65 h 87"/>
                <a:gd name="T20" fmla="*/ 75 w 200"/>
                <a:gd name="T21" fmla="*/ 69 h 87"/>
                <a:gd name="T22" fmla="*/ 60 w 200"/>
                <a:gd name="T23" fmla="*/ 77 h 87"/>
                <a:gd name="T24" fmla="*/ 45 w 200"/>
                <a:gd name="T25" fmla="*/ 87 h 87"/>
                <a:gd name="T26" fmla="*/ 0 w 200"/>
                <a:gd name="T27" fmla="*/ 42 h 87"/>
                <a:gd name="T28" fmla="*/ 22 w 200"/>
                <a:gd name="T29" fmla="*/ 24 h 87"/>
                <a:gd name="T30" fmla="*/ 47 w 200"/>
                <a:gd name="T31" fmla="*/ 11 h 87"/>
                <a:gd name="T32" fmla="*/ 72 w 200"/>
                <a:gd name="T33" fmla="*/ 3 h 87"/>
                <a:gd name="T34" fmla="*/ 100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0" y="0"/>
                  </a:moveTo>
                  <a:lnTo>
                    <a:pt x="129" y="3"/>
                  </a:lnTo>
                  <a:lnTo>
                    <a:pt x="154" y="11"/>
                  </a:lnTo>
                  <a:lnTo>
                    <a:pt x="179" y="24"/>
                  </a:lnTo>
                  <a:lnTo>
                    <a:pt x="200" y="42"/>
                  </a:lnTo>
                  <a:lnTo>
                    <a:pt x="155" y="87"/>
                  </a:lnTo>
                  <a:lnTo>
                    <a:pt x="141" y="77"/>
                  </a:lnTo>
                  <a:lnTo>
                    <a:pt x="125" y="69"/>
                  </a:lnTo>
                  <a:lnTo>
                    <a:pt x="109" y="65"/>
                  </a:lnTo>
                  <a:lnTo>
                    <a:pt x="92" y="65"/>
                  </a:lnTo>
                  <a:lnTo>
                    <a:pt x="75" y="69"/>
                  </a:lnTo>
                  <a:lnTo>
                    <a:pt x="60" y="77"/>
                  </a:lnTo>
                  <a:lnTo>
                    <a:pt x="45" y="87"/>
                  </a:lnTo>
                  <a:lnTo>
                    <a:pt x="0" y="42"/>
                  </a:lnTo>
                  <a:lnTo>
                    <a:pt x="22" y="24"/>
                  </a:lnTo>
                  <a:lnTo>
                    <a:pt x="47" y="11"/>
                  </a:lnTo>
                  <a:lnTo>
                    <a:pt x="72" y="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0" name="Freeform 16"/>
            <p:cNvSpPr>
              <a:spLocks noEditPoints="1"/>
            </p:cNvSpPr>
            <p:nvPr/>
          </p:nvSpPr>
          <p:spPr bwMode="auto">
            <a:xfrm>
              <a:off x="348" y="2317"/>
              <a:ext cx="538" cy="455"/>
            </a:xfrm>
            <a:custGeom>
              <a:avLst/>
              <a:gdLst>
                <a:gd name="T0" fmla="*/ 93 w 1075"/>
                <a:gd name="T1" fmla="*/ 59 h 910"/>
                <a:gd name="T2" fmla="*/ 66 w 1075"/>
                <a:gd name="T3" fmla="*/ 77 h 910"/>
                <a:gd name="T4" fmla="*/ 64 w 1075"/>
                <a:gd name="T5" fmla="*/ 89 h 910"/>
                <a:gd name="T6" fmla="*/ 64 w 1075"/>
                <a:gd name="T7" fmla="*/ 118 h 910"/>
                <a:gd name="T8" fmla="*/ 64 w 1075"/>
                <a:gd name="T9" fmla="*/ 187 h 910"/>
                <a:gd name="T10" fmla="*/ 64 w 1075"/>
                <a:gd name="T11" fmla="*/ 282 h 910"/>
                <a:gd name="T12" fmla="*/ 64 w 1075"/>
                <a:gd name="T13" fmla="*/ 483 h 910"/>
                <a:gd name="T14" fmla="*/ 64 w 1075"/>
                <a:gd name="T15" fmla="*/ 701 h 910"/>
                <a:gd name="T16" fmla="*/ 81 w 1075"/>
                <a:gd name="T17" fmla="*/ 728 h 910"/>
                <a:gd name="T18" fmla="*/ 93 w 1075"/>
                <a:gd name="T19" fmla="*/ 730 h 910"/>
                <a:gd name="T20" fmla="*/ 99 w 1075"/>
                <a:gd name="T21" fmla="*/ 730 h 910"/>
                <a:gd name="T22" fmla="*/ 130 w 1075"/>
                <a:gd name="T23" fmla="*/ 730 h 910"/>
                <a:gd name="T24" fmla="*/ 300 w 1075"/>
                <a:gd name="T25" fmla="*/ 730 h 910"/>
                <a:gd name="T26" fmla="*/ 441 w 1075"/>
                <a:gd name="T27" fmla="*/ 730 h 910"/>
                <a:gd name="T28" fmla="*/ 633 w 1075"/>
                <a:gd name="T29" fmla="*/ 730 h 910"/>
                <a:gd name="T30" fmla="*/ 885 w 1075"/>
                <a:gd name="T31" fmla="*/ 730 h 910"/>
                <a:gd name="T32" fmla="*/ 1005 w 1075"/>
                <a:gd name="T33" fmla="*/ 722 h 910"/>
                <a:gd name="T34" fmla="*/ 1015 w 1075"/>
                <a:gd name="T35" fmla="*/ 88 h 910"/>
                <a:gd name="T36" fmla="*/ 996 w 1075"/>
                <a:gd name="T37" fmla="*/ 61 h 910"/>
                <a:gd name="T38" fmla="*/ 984 w 1075"/>
                <a:gd name="T39" fmla="*/ 59 h 910"/>
                <a:gd name="T40" fmla="*/ 979 w 1075"/>
                <a:gd name="T41" fmla="*/ 59 h 910"/>
                <a:gd name="T42" fmla="*/ 948 w 1075"/>
                <a:gd name="T43" fmla="*/ 59 h 910"/>
                <a:gd name="T44" fmla="*/ 777 w 1075"/>
                <a:gd name="T45" fmla="*/ 59 h 910"/>
                <a:gd name="T46" fmla="*/ 636 w 1075"/>
                <a:gd name="T47" fmla="*/ 59 h 910"/>
                <a:gd name="T48" fmla="*/ 445 w 1075"/>
                <a:gd name="T49" fmla="*/ 59 h 910"/>
                <a:gd name="T50" fmla="*/ 36 w 1075"/>
                <a:gd name="T51" fmla="*/ 0 h 910"/>
                <a:gd name="T52" fmla="*/ 59 w 1075"/>
                <a:gd name="T53" fmla="*/ 0 h 910"/>
                <a:gd name="T54" fmla="*/ 115 w 1075"/>
                <a:gd name="T55" fmla="*/ 0 h 910"/>
                <a:gd name="T56" fmla="*/ 191 w 1075"/>
                <a:gd name="T57" fmla="*/ 0 h 910"/>
                <a:gd name="T58" fmla="*/ 350 w 1075"/>
                <a:gd name="T59" fmla="*/ 0 h 910"/>
                <a:gd name="T60" fmla="*/ 524 w 1075"/>
                <a:gd name="T61" fmla="*/ 0 h 910"/>
                <a:gd name="T62" fmla="*/ 938 w 1075"/>
                <a:gd name="T63" fmla="*/ 0 h 910"/>
                <a:gd name="T64" fmla="*/ 1066 w 1075"/>
                <a:gd name="T65" fmla="*/ 10 h 910"/>
                <a:gd name="T66" fmla="*/ 1075 w 1075"/>
                <a:gd name="T67" fmla="*/ 136 h 910"/>
                <a:gd name="T68" fmla="*/ 1075 w 1075"/>
                <a:gd name="T69" fmla="*/ 276 h 910"/>
                <a:gd name="T70" fmla="*/ 1075 w 1075"/>
                <a:gd name="T71" fmla="*/ 583 h 910"/>
                <a:gd name="T72" fmla="*/ 1073 w 1075"/>
                <a:gd name="T73" fmla="*/ 769 h 910"/>
                <a:gd name="T74" fmla="*/ 1041 w 1075"/>
                <a:gd name="T75" fmla="*/ 789 h 910"/>
                <a:gd name="T76" fmla="*/ 730 w 1075"/>
                <a:gd name="T77" fmla="*/ 790 h 910"/>
                <a:gd name="T78" fmla="*/ 730 w 1075"/>
                <a:gd name="T79" fmla="*/ 808 h 910"/>
                <a:gd name="T80" fmla="*/ 730 w 1075"/>
                <a:gd name="T81" fmla="*/ 841 h 910"/>
                <a:gd name="T82" fmla="*/ 733 w 1075"/>
                <a:gd name="T83" fmla="*/ 844 h 910"/>
                <a:gd name="T84" fmla="*/ 748 w 1075"/>
                <a:gd name="T85" fmla="*/ 859 h 910"/>
                <a:gd name="T86" fmla="*/ 783 w 1075"/>
                <a:gd name="T87" fmla="*/ 893 h 910"/>
                <a:gd name="T88" fmla="*/ 780 w 1075"/>
                <a:gd name="T89" fmla="*/ 910 h 910"/>
                <a:gd name="T90" fmla="*/ 662 w 1075"/>
                <a:gd name="T91" fmla="*/ 910 h 910"/>
                <a:gd name="T92" fmla="*/ 293 w 1075"/>
                <a:gd name="T93" fmla="*/ 910 h 910"/>
                <a:gd name="T94" fmla="*/ 296 w 1075"/>
                <a:gd name="T95" fmla="*/ 907 h 910"/>
                <a:gd name="T96" fmla="*/ 313 w 1075"/>
                <a:gd name="T97" fmla="*/ 893 h 910"/>
                <a:gd name="T98" fmla="*/ 348 w 1075"/>
                <a:gd name="T99" fmla="*/ 858 h 910"/>
                <a:gd name="T100" fmla="*/ 367 w 1075"/>
                <a:gd name="T101" fmla="*/ 839 h 910"/>
                <a:gd name="T102" fmla="*/ 36 w 1075"/>
                <a:gd name="T103" fmla="*/ 789 h 910"/>
                <a:gd name="T104" fmla="*/ 3 w 1075"/>
                <a:gd name="T105" fmla="*/ 769 h 910"/>
                <a:gd name="T106" fmla="*/ 0 w 1075"/>
                <a:gd name="T107" fmla="*/ 625 h 910"/>
                <a:gd name="T108" fmla="*/ 0 w 1075"/>
                <a:gd name="T109" fmla="*/ 464 h 910"/>
                <a:gd name="T110" fmla="*/ 0 w 1075"/>
                <a:gd name="T111" fmla="*/ 34 h 910"/>
                <a:gd name="T112" fmla="*/ 23 w 1075"/>
                <a:gd name="T113"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5" h="910">
                  <a:moveTo>
                    <a:pt x="283" y="59"/>
                  </a:moveTo>
                  <a:lnTo>
                    <a:pt x="192" y="59"/>
                  </a:lnTo>
                  <a:lnTo>
                    <a:pt x="93" y="59"/>
                  </a:lnTo>
                  <a:lnTo>
                    <a:pt x="81" y="61"/>
                  </a:lnTo>
                  <a:lnTo>
                    <a:pt x="72" y="68"/>
                  </a:lnTo>
                  <a:lnTo>
                    <a:pt x="66" y="77"/>
                  </a:lnTo>
                  <a:lnTo>
                    <a:pt x="64" y="88"/>
                  </a:lnTo>
                  <a:lnTo>
                    <a:pt x="64" y="88"/>
                  </a:lnTo>
                  <a:lnTo>
                    <a:pt x="64" y="89"/>
                  </a:lnTo>
                  <a:lnTo>
                    <a:pt x="64" y="90"/>
                  </a:lnTo>
                  <a:lnTo>
                    <a:pt x="64" y="107"/>
                  </a:lnTo>
                  <a:lnTo>
                    <a:pt x="64" y="118"/>
                  </a:lnTo>
                  <a:lnTo>
                    <a:pt x="64" y="130"/>
                  </a:lnTo>
                  <a:lnTo>
                    <a:pt x="64" y="165"/>
                  </a:lnTo>
                  <a:lnTo>
                    <a:pt x="64" y="187"/>
                  </a:lnTo>
                  <a:lnTo>
                    <a:pt x="64" y="215"/>
                  </a:lnTo>
                  <a:lnTo>
                    <a:pt x="64" y="246"/>
                  </a:lnTo>
                  <a:lnTo>
                    <a:pt x="64" y="282"/>
                  </a:lnTo>
                  <a:lnTo>
                    <a:pt x="64" y="323"/>
                  </a:lnTo>
                  <a:lnTo>
                    <a:pt x="64" y="371"/>
                  </a:lnTo>
                  <a:lnTo>
                    <a:pt x="64" y="483"/>
                  </a:lnTo>
                  <a:lnTo>
                    <a:pt x="64" y="549"/>
                  </a:lnTo>
                  <a:lnTo>
                    <a:pt x="64" y="621"/>
                  </a:lnTo>
                  <a:lnTo>
                    <a:pt x="64" y="701"/>
                  </a:lnTo>
                  <a:lnTo>
                    <a:pt x="66" y="712"/>
                  </a:lnTo>
                  <a:lnTo>
                    <a:pt x="72" y="722"/>
                  </a:lnTo>
                  <a:lnTo>
                    <a:pt x="81" y="728"/>
                  </a:lnTo>
                  <a:lnTo>
                    <a:pt x="93" y="730"/>
                  </a:lnTo>
                  <a:lnTo>
                    <a:pt x="93" y="730"/>
                  </a:lnTo>
                  <a:lnTo>
                    <a:pt x="93" y="730"/>
                  </a:lnTo>
                  <a:lnTo>
                    <a:pt x="94" y="730"/>
                  </a:lnTo>
                  <a:lnTo>
                    <a:pt x="96" y="730"/>
                  </a:lnTo>
                  <a:lnTo>
                    <a:pt x="99" y="730"/>
                  </a:lnTo>
                  <a:lnTo>
                    <a:pt x="104" y="730"/>
                  </a:lnTo>
                  <a:lnTo>
                    <a:pt x="119" y="730"/>
                  </a:lnTo>
                  <a:lnTo>
                    <a:pt x="130" y="730"/>
                  </a:lnTo>
                  <a:lnTo>
                    <a:pt x="143" y="730"/>
                  </a:lnTo>
                  <a:lnTo>
                    <a:pt x="264" y="730"/>
                  </a:lnTo>
                  <a:lnTo>
                    <a:pt x="300" y="730"/>
                  </a:lnTo>
                  <a:lnTo>
                    <a:pt x="342" y="730"/>
                  </a:lnTo>
                  <a:lnTo>
                    <a:pt x="388" y="730"/>
                  </a:lnTo>
                  <a:lnTo>
                    <a:pt x="441" y="730"/>
                  </a:lnTo>
                  <a:lnTo>
                    <a:pt x="499" y="730"/>
                  </a:lnTo>
                  <a:lnTo>
                    <a:pt x="563" y="730"/>
                  </a:lnTo>
                  <a:lnTo>
                    <a:pt x="633" y="730"/>
                  </a:lnTo>
                  <a:lnTo>
                    <a:pt x="710" y="730"/>
                  </a:lnTo>
                  <a:lnTo>
                    <a:pt x="794" y="730"/>
                  </a:lnTo>
                  <a:lnTo>
                    <a:pt x="885" y="730"/>
                  </a:lnTo>
                  <a:lnTo>
                    <a:pt x="985" y="730"/>
                  </a:lnTo>
                  <a:lnTo>
                    <a:pt x="996" y="728"/>
                  </a:lnTo>
                  <a:lnTo>
                    <a:pt x="1005" y="722"/>
                  </a:lnTo>
                  <a:lnTo>
                    <a:pt x="1012" y="712"/>
                  </a:lnTo>
                  <a:lnTo>
                    <a:pt x="1015" y="701"/>
                  </a:lnTo>
                  <a:lnTo>
                    <a:pt x="1015" y="88"/>
                  </a:lnTo>
                  <a:lnTo>
                    <a:pt x="1012" y="77"/>
                  </a:lnTo>
                  <a:lnTo>
                    <a:pt x="1005" y="68"/>
                  </a:lnTo>
                  <a:lnTo>
                    <a:pt x="996" y="61"/>
                  </a:lnTo>
                  <a:lnTo>
                    <a:pt x="985" y="59"/>
                  </a:lnTo>
                  <a:lnTo>
                    <a:pt x="985" y="59"/>
                  </a:lnTo>
                  <a:lnTo>
                    <a:pt x="984" y="59"/>
                  </a:lnTo>
                  <a:lnTo>
                    <a:pt x="984" y="59"/>
                  </a:lnTo>
                  <a:lnTo>
                    <a:pt x="982" y="59"/>
                  </a:lnTo>
                  <a:lnTo>
                    <a:pt x="979" y="59"/>
                  </a:lnTo>
                  <a:lnTo>
                    <a:pt x="974" y="59"/>
                  </a:lnTo>
                  <a:lnTo>
                    <a:pt x="958" y="59"/>
                  </a:lnTo>
                  <a:lnTo>
                    <a:pt x="948" y="59"/>
                  </a:lnTo>
                  <a:lnTo>
                    <a:pt x="934"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70" y="0"/>
                  </a:lnTo>
                  <a:lnTo>
                    <a:pt x="96" y="0"/>
                  </a:lnTo>
                  <a:lnTo>
                    <a:pt x="115" y="0"/>
                  </a:lnTo>
                  <a:lnTo>
                    <a:pt x="136" y="0"/>
                  </a:lnTo>
                  <a:lnTo>
                    <a:pt x="162" y="0"/>
                  </a:lnTo>
                  <a:lnTo>
                    <a:pt x="191" y="0"/>
                  </a:lnTo>
                  <a:lnTo>
                    <a:pt x="223" y="0"/>
                  </a:lnTo>
                  <a:lnTo>
                    <a:pt x="303" y="0"/>
                  </a:lnTo>
                  <a:lnTo>
                    <a:pt x="350" y="0"/>
                  </a:lnTo>
                  <a:lnTo>
                    <a:pt x="403" y="0"/>
                  </a:lnTo>
                  <a:lnTo>
                    <a:pt x="460" y="0"/>
                  </a:lnTo>
                  <a:lnTo>
                    <a:pt x="524" y="0"/>
                  </a:lnTo>
                  <a:lnTo>
                    <a:pt x="593" y="0"/>
                  </a:lnTo>
                  <a:lnTo>
                    <a:pt x="841" y="0"/>
                  </a:lnTo>
                  <a:lnTo>
                    <a:pt x="938" y="0"/>
                  </a:lnTo>
                  <a:lnTo>
                    <a:pt x="1041" y="0"/>
                  </a:lnTo>
                  <a:lnTo>
                    <a:pt x="1055" y="3"/>
                  </a:lnTo>
                  <a:lnTo>
                    <a:pt x="1066" y="10"/>
                  </a:lnTo>
                  <a:lnTo>
                    <a:pt x="1073" y="20"/>
                  </a:lnTo>
                  <a:lnTo>
                    <a:pt x="1075" y="34"/>
                  </a:lnTo>
                  <a:lnTo>
                    <a:pt x="1075" y="136"/>
                  </a:lnTo>
                  <a:lnTo>
                    <a:pt x="1075" y="164"/>
                  </a:lnTo>
                  <a:lnTo>
                    <a:pt x="1075" y="234"/>
                  </a:lnTo>
                  <a:lnTo>
                    <a:pt x="1075" y="276"/>
                  </a:lnTo>
                  <a:lnTo>
                    <a:pt x="1075" y="440"/>
                  </a:lnTo>
                  <a:lnTo>
                    <a:pt x="1075" y="508"/>
                  </a:lnTo>
                  <a:lnTo>
                    <a:pt x="1075" y="583"/>
                  </a:lnTo>
                  <a:lnTo>
                    <a:pt x="1075" y="665"/>
                  </a:lnTo>
                  <a:lnTo>
                    <a:pt x="1075" y="755"/>
                  </a:lnTo>
                  <a:lnTo>
                    <a:pt x="1073" y="769"/>
                  </a:lnTo>
                  <a:lnTo>
                    <a:pt x="1066" y="779"/>
                  </a:lnTo>
                  <a:lnTo>
                    <a:pt x="1055" y="786"/>
                  </a:lnTo>
                  <a:lnTo>
                    <a:pt x="1041" y="789"/>
                  </a:lnTo>
                  <a:lnTo>
                    <a:pt x="730" y="789"/>
                  </a:lnTo>
                  <a:lnTo>
                    <a:pt x="730" y="789"/>
                  </a:lnTo>
                  <a:lnTo>
                    <a:pt x="730" y="790"/>
                  </a:lnTo>
                  <a:lnTo>
                    <a:pt x="730" y="793"/>
                  </a:lnTo>
                  <a:lnTo>
                    <a:pt x="730" y="798"/>
                  </a:lnTo>
                  <a:lnTo>
                    <a:pt x="730" y="808"/>
                  </a:lnTo>
                  <a:lnTo>
                    <a:pt x="730" y="822"/>
                  </a:lnTo>
                  <a:lnTo>
                    <a:pt x="730" y="841"/>
                  </a:lnTo>
                  <a:lnTo>
                    <a:pt x="730" y="841"/>
                  </a:lnTo>
                  <a:lnTo>
                    <a:pt x="730" y="841"/>
                  </a:lnTo>
                  <a:lnTo>
                    <a:pt x="731" y="842"/>
                  </a:lnTo>
                  <a:lnTo>
                    <a:pt x="733" y="844"/>
                  </a:lnTo>
                  <a:lnTo>
                    <a:pt x="736" y="848"/>
                  </a:lnTo>
                  <a:lnTo>
                    <a:pt x="741" y="853"/>
                  </a:lnTo>
                  <a:lnTo>
                    <a:pt x="748" y="859"/>
                  </a:lnTo>
                  <a:lnTo>
                    <a:pt x="757" y="868"/>
                  </a:lnTo>
                  <a:lnTo>
                    <a:pt x="769" y="879"/>
                  </a:lnTo>
                  <a:lnTo>
                    <a:pt x="783" y="893"/>
                  </a:lnTo>
                  <a:lnTo>
                    <a:pt x="801" y="910"/>
                  </a:lnTo>
                  <a:lnTo>
                    <a:pt x="787" y="910"/>
                  </a:lnTo>
                  <a:lnTo>
                    <a:pt x="780" y="910"/>
                  </a:lnTo>
                  <a:lnTo>
                    <a:pt x="769" y="910"/>
                  </a:lnTo>
                  <a:lnTo>
                    <a:pt x="692" y="910"/>
                  </a:lnTo>
                  <a:lnTo>
                    <a:pt x="662" y="910"/>
                  </a:lnTo>
                  <a:lnTo>
                    <a:pt x="627" y="910"/>
                  </a:lnTo>
                  <a:lnTo>
                    <a:pt x="293" y="910"/>
                  </a:lnTo>
                  <a:lnTo>
                    <a:pt x="293" y="910"/>
                  </a:lnTo>
                  <a:lnTo>
                    <a:pt x="293" y="910"/>
                  </a:lnTo>
                  <a:lnTo>
                    <a:pt x="294" y="909"/>
                  </a:lnTo>
                  <a:lnTo>
                    <a:pt x="296" y="907"/>
                  </a:lnTo>
                  <a:lnTo>
                    <a:pt x="300" y="904"/>
                  </a:lnTo>
                  <a:lnTo>
                    <a:pt x="305" y="899"/>
                  </a:lnTo>
                  <a:lnTo>
                    <a:pt x="313" y="893"/>
                  </a:lnTo>
                  <a:lnTo>
                    <a:pt x="322" y="883"/>
                  </a:lnTo>
                  <a:lnTo>
                    <a:pt x="333" y="872"/>
                  </a:lnTo>
                  <a:lnTo>
                    <a:pt x="348" y="858"/>
                  </a:lnTo>
                  <a:lnTo>
                    <a:pt x="367" y="841"/>
                  </a:lnTo>
                  <a:lnTo>
                    <a:pt x="367" y="840"/>
                  </a:lnTo>
                  <a:lnTo>
                    <a:pt x="367" y="839"/>
                  </a:lnTo>
                  <a:lnTo>
                    <a:pt x="367" y="837"/>
                  </a:lnTo>
                  <a:lnTo>
                    <a:pt x="367" y="789"/>
                  </a:lnTo>
                  <a:lnTo>
                    <a:pt x="36" y="789"/>
                  </a:lnTo>
                  <a:lnTo>
                    <a:pt x="23" y="786"/>
                  </a:lnTo>
                  <a:lnTo>
                    <a:pt x="11" y="779"/>
                  </a:lnTo>
                  <a:lnTo>
                    <a:pt x="3" y="769"/>
                  </a:lnTo>
                  <a:lnTo>
                    <a:pt x="0" y="755"/>
                  </a:lnTo>
                  <a:lnTo>
                    <a:pt x="0" y="653"/>
                  </a:lnTo>
                  <a:lnTo>
                    <a:pt x="0" y="625"/>
                  </a:lnTo>
                  <a:lnTo>
                    <a:pt x="0" y="555"/>
                  </a:lnTo>
                  <a:lnTo>
                    <a:pt x="0" y="513"/>
                  </a:lnTo>
                  <a:lnTo>
                    <a:pt x="0" y="464"/>
                  </a:lnTo>
                  <a:lnTo>
                    <a:pt x="0" y="409"/>
                  </a:lnTo>
                  <a:lnTo>
                    <a:pt x="0" y="349"/>
                  </a:lnTo>
                  <a:lnTo>
                    <a:pt x="0" y="34"/>
                  </a:lnTo>
                  <a:lnTo>
                    <a:pt x="3" y="20"/>
                  </a:lnTo>
                  <a:lnTo>
                    <a:pt x="11" y="10"/>
                  </a:lnTo>
                  <a:lnTo>
                    <a:pt x="23"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1" name="Freeform 17"/>
            <p:cNvSpPr>
              <a:spLocks/>
            </p:cNvSpPr>
            <p:nvPr/>
          </p:nvSpPr>
          <p:spPr bwMode="auto">
            <a:xfrm>
              <a:off x="431" y="2018"/>
              <a:ext cx="370" cy="99"/>
            </a:xfrm>
            <a:custGeom>
              <a:avLst/>
              <a:gdLst>
                <a:gd name="T0" fmla="*/ 370 w 741"/>
                <a:gd name="T1" fmla="*/ 0 h 199"/>
                <a:gd name="T2" fmla="*/ 422 w 741"/>
                <a:gd name="T3" fmla="*/ 3 h 199"/>
                <a:gd name="T4" fmla="*/ 474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8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4"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8"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2" name="Freeform 18"/>
            <p:cNvSpPr>
              <a:spLocks/>
            </p:cNvSpPr>
            <p:nvPr/>
          </p:nvSpPr>
          <p:spPr bwMode="auto">
            <a:xfrm>
              <a:off x="476" y="2090"/>
              <a:ext cx="280"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2 w 562"/>
                <a:gd name="T31" fmla="*/ 65 h 162"/>
                <a:gd name="T32" fmla="*/ 223 w 562"/>
                <a:gd name="T33" fmla="*/ 70 h 162"/>
                <a:gd name="T34" fmla="*/ 185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2" y="65"/>
                  </a:lnTo>
                  <a:lnTo>
                    <a:pt x="223" y="70"/>
                  </a:lnTo>
                  <a:lnTo>
                    <a:pt x="185"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3" name="Freeform 19"/>
            <p:cNvSpPr>
              <a:spLocks/>
            </p:cNvSpPr>
            <p:nvPr/>
          </p:nvSpPr>
          <p:spPr bwMode="auto">
            <a:xfrm>
              <a:off x="518" y="2161"/>
              <a:ext cx="197" cy="63"/>
            </a:xfrm>
            <a:custGeom>
              <a:avLst/>
              <a:gdLst>
                <a:gd name="T0" fmla="*/ 197 w 395"/>
                <a:gd name="T1" fmla="*/ 0 h 127"/>
                <a:gd name="T2" fmla="*/ 234 w 395"/>
                <a:gd name="T3" fmla="*/ 2 h 127"/>
                <a:gd name="T4" fmla="*/ 270 w 395"/>
                <a:gd name="T5" fmla="*/ 9 h 127"/>
                <a:gd name="T6" fmla="*/ 305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4 w 395"/>
                <a:gd name="T21" fmla="*/ 74 h 127"/>
                <a:gd name="T22" fmla="*/ 232 w 395"/>
                <a:gd name="T23" fmla="*/ 66 h 127"/>
                <a:gd name="T24" fmla="*/ 197 w 395"/>
                <a:gd name="T25" fmla="*/ 63 h 127"/>
                <a:gd name="T26" fmla="*/ 163 w 395"/>
                <a:gd name="T27" fmla="*/ 66 h 127"/>
                <a:gd name="T28" fmla="*/ 130 w 395"/>
                <a:gd name="T29" fmla="*/ 74 h 127"/>
                <a:gd name="T30" fmla="*/ 100 w 395"/>
                <a:gd name="T31" fmla="*/ 87 h 127"/>
                <a:gd name="T32" fmla="*/ 71 w 395"/>
                <a:gd name="T33" fmla="*/ 104 h 127"/>
                <a:gd name="T34" fmla="*/ 45 w 395"/>
                <a:gd name="T35" fmla="*/ 127 h 127"/>
                <a:gd name="T36" fmla="*/ 0 w 395"/>
                <a:gd name="T37" fmla="*/ 82 h 127"/>
                <a:gd name="T38" fmla="*/ 28 w 395"/>
                <a:gd name="T39" fmla="*/ 57 h 127"/>
                <a:gd name="T40" fmla="*/ 58 w 395"/>
                <a:gd name="T41" fmla="*/ 37 h 127"/>
                <a:gd name="T42" fmla="*/ 90 w 395"/>
                <a:gd name="T43" fmla="*/ 20 h 127"/>
                <a:gd name="T44" fmla="*/ 124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5" y="20"/>
                  </a:lnTo>
                  <a:lnTo>
                    <a:pt x="337" y="37"/>
                  </a:lnTo>
                  <a:lnTo>
                    <a:pt x="367" y="57"/>
                  </a:lnTo>
                  <a:lnTo>
                    <a:pt x="395" y="82"/>
                  </a:lnTo>
                  <a:lnTo>
                    <a:pt x="350" y="127"/>
                  </a:lnTo>
                  <a:lnTo>
                    <a:pt x="324" y="104"/>
                  </a:lnTo>
                  <a:lnTo>
                    <a:pt x="295" y="87"/>
                  </a:lnTo>
                  <a:lnTo>
                    <a:pt x="264" y="74"/>
                  </a:lnTo>
                  <a:lnTo>
                    <a:pt x="232" y="66"/>
                  </a:lnTo>
                  <a:lnTo>
                    <a:pt x="197" y="63"/>
                  </a:lnTo>
                  <a:lnTo>
                    <a:pt x="163" y="66"/>
                  </a:lnTo>
                  <a:lnTo>
                    <a:pt x="130" y="74"/>
                  </a:lnTo>
                  <a:lnTo>
                    <a:pt x="100" y="87"/>
                  </a:lnTo>
                  <a:lnTo>
                    <a:pt x="71" y="104"/>
                  </a:lnTo>
                  <a:lnTo>
                    <a:pt x="45" y="127"/>
                  </a:lnTo>
                  <a:lnTo>
                    <a:pt x="0" y="82"/>
                  </a:lnTo>
                  <a:lnTo>
                    <a:pt x="28" y="57"/>
                  </a:lnTo>
                  <a:lnTo>
                    <a:pt x="58" y="37"/>
                  </a:lnTo>
                  <a:lnTo>
                    <a:pt x="90" y="20"/>
                  </a:lnTo>
                  <a:lnTo>
                    <a:pt x="124"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4" name="Freeform 20"/>
            <p:cNvSpPr>
              <a:spLocks/>
            </p:cNvSpPr>
            <p:nvPr/>
          </p:nvSpPr>
          <p:spPr bwMode="auto">
            <a:xfrm>
              <a:off x="566" y="2228"/>
              <a:ext cx="100" cy="44"/>
            </a:xfrm>
            <a:custGeom>
              <a:avLst/>
              <a:gdLst>
                <a:gd name="T0" fmla="*/ 99 w 199"/>
                <a:gd name="T1" fmla="*/ 0 h 87"/>
                <a:gd name="T2" fmla="*/ 128 w 199"/>
                <a:gd name="T3" fmla="*/ 3 h 87"/>
                <a:gd name="T4" fmla="*/ 153 w 199"/>
                <a:gd name="T5" fmla="*/ 11 h 87"/>
                <a:gd name="T6" fmla="*/ 178 w 199"/>
                <a:gd name="T7" fmla="*/ 24 h 87"/>
                <a:gd name="T8" fmla="*/ 199 w 199"/>
                <a:gd name="T9" fmla="*/ 42 h 87"/>
                <a:gd name="T10" fmla="*/ 154 w 199"/>
                <a:gd name="T11" fmla="*/ 87 h 87"/>
                <a:gd name="T12" fmla="*/ 140 w 199"/>
                <a:gd name="T13" fmla="*/ 77 h 87"/>
                <a:gd name="T14" fmla="*/ 125 w 199"/>
                <a:gd name="T15" fmla="*/ 69 h 87"/>
                <a:gd name="T16" fmla="*/ 108 w 199"/>
                <a:gd name="T17" fmla="*/ 65 h 87"/>
                <a:gd name="T18" fmla="*/ 91 w 199"/>
                <a:gd name="T19" fmla="*/ 65 h 87"/>
                <a:gd name="T20" fmla="*/ 74 w 199"/>
                <a:gd name="T21" fmla="*/ 69 h 87"/>
                <a:gd name="T22" fmla="*/ 58 w 199"/>
                <a:gd name="T23" fmla="*/ 77 h 87"/>
                <a:gd name="T24" fmla="*/ 45 w 199"/>
                <a:gd name="T25" fmla="*/ 87 h 87"/>
                <a:gd name="T26" fmla="*/ 0 w 199"/>
                <a:gd name="T27" fmla="*/ 42 h 87"/>
                <a:gd name="T28" fmla="*/ 21 w 199"/>
                <a:gd name="T29" fmla="*/ 24 h 87"/>
                <a:gd name="T30" fmla="*/ 46 w 199"/>
                <a:gd name="T31" fmla="*/ 11 h 87"/>
                <a:gd name="T32" fmla="*/ 71 w 199"/>
                <a:gd name="T33" fmla="*/ 3 h 87"/>
                <a:gd name="T34" fmla="*/ 99 w 199"/>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87">
                  <a:moveTo>
                    <a:pt x="99" y="0"/>
                  </a:moveTo>
                  <a:lnTo>
                    <a:pt x="128" y="3"/>
                  </a:lnTo>
                  <a:lnTo>
                    <a:pt x="153" y="11"/>
                  </a:lnTo>
                  <a:lnTo>
                    <a:pt x="178" y="24"/>
                  </a:lnTo>
                  <a:lnTo>
                    <a:pt x="199" y="42"/>
                  </a:lnTo>
                  <a:lnTo>
                    <a:pt x="154" y="87"/>
                  </a:lnTo>
                  <a:lnTo>
                    <a:pt x="140" y="77"/>
                  </a:lnTo>
                  <a:lnTo>
                    <a:pt x="125" y="69"/>
                  </a:lnTo>
                  <a:lnTo>
                    <a:pt x="108" y="65"/>
                  </a:lnTo>
                  <a:lnTo>
                    <a:pt x="91" y="65"/>
                  </a:lnTo>
                  <a:lnTo>
                    <a:pt x="74" y="69"/>
                  </a:lnTo>
                  <a:lnTo>
                    <a:pt x="58" y="77"/>
                  </a:lnTo>
                  <a:lnTo>
                    <a:pt x="45" y="87"/>
                  </a:lnTo>
                  <a:lnTo>
                    <a:pt x="0" y="42"/>
                  </a:lnTo>
                  <a:lnTo>
                    <a:pt x="21" y="24"/>
                  </a:lnTo>
                  <a:lnTo>
                    <a:pt x="46" y="11"/>
                  </a:lnTo>
                  <a:lnTo>
                    <a:pt x="71"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5" name="Freeform 21"/>
            <p:cNvSpPr>
              <a:spLocks noEditPoints="1"/>
            </p:cNvSpPr>
            <p:nvPr/>
          </p:nvSpPr>
          <p:spPr bwMode="auto">
            <a:xfrm>
              <a:off x="881" y="1972"/>
              <a:ext cx="294" cy="293"/>
            </a:xfrm>
            <a:custGeom>
              <a:avLst/>
              <a:gdLst>
                <a:gd name="T0" fmla="*/ 83 w 587"/>
                <a:gd name="T1" fmla="*/ 489 h 587"/>
                <a:gd name="T2" fmla="*/ 97 w 587"/>
                <a:gd name="T3" fmla="*/ 504 h 587"/>
                <a:gd name="T4" fmla="*/ 14 w 587"/>
                <a:gd name="T5" fmla="*/ 587 h 587"/>
                <a:gd name="T6" fmla="*/ 0 w 587"/>
                <a:gd name="T7" fmla="*/ 572 h 587"/>
                <a:gd name="T8" fmla="*/ 83 w 587"/>
                <a:gd name="T9" fmla="*/ 489 h 587"/>
                <a:gd name="T10" fmla="*/ 206 w 587"/>
                <a:gd name="T11" fmla="*/ 366 h 587"/>
                <a:gd name="T12" fmla="*/ 220 w 587"/>
                <a:gd name="T13" fmla="*/ 381 h 587"/>
                <a:gd name="T14" fmla="*/ 137 w 587"/>
                <a:gd name="T15" fmla="*/ 464 h 587"/>
                <a:gd name="T16" fmla="*/ 123 w 587"/>
                <a:gd name="T17" fmla="*/ 449 h 587"/>
                <a:gd name="T18" fmla="*/ 206 w 587"/>
                <a:gd name="T19" fmla="*/ 366 h 587"/>
                <a:gd name="T20" fmla="*/ 328 w 587"/>
                <a:gd name="T21" fmla="*/ 245 h 587"/>
                <a:gd name="T22" fmla="*/ 342 w 587"/>
                <a:gd name="T23" fmla="*/ 259 h 587"/>
                <a:gd name="T24" fmla="*/ 259 w 587"/>
                <a:gd name="T25" fmla="*/ 342 h 587"/>
                <a:gd name="T26" fmla="*/ 245 w 587"/>
                <a:gd name="T27" fmla="*/ 328 h 587"/>
                <a:gd name="T28" fmla="*/ 328 w 587"/>
                <a:gd name="T29" fmla="*/ 245 h 587"/>
                <a:gd name="T30" fmla="*/ 451 w 587"/>
                <a:gd name="T31" fmla="*/ 122 h 587"/>
                <a:gd name="T32" fmla="*/ 465 w 587"/>
                <a:gd name="T33" fmla="*/ 136 h 587"/>
                <a:gd name="T34" fmla="*/ 382 w 587"/>
                <a:gd name="T35" fmla="*/ 219 h 587"/>
                <a:gd name="T36" fmla="*/ 368 w 587"/>
                <a:gd name="T37" fmla="*/ 205 h 587"/>
                <a:gd name="T38" fmla="*/ 451 w 587"/>
                <a:gd name="T39" fmla="*/ 122 h 587"/>
                <a:gd name="T40" fmla="*/ 573 w 587"/>
                <a:gd name="T41" fmla="*/ 0 h 587"/>
                <a:gd name="T42" fmla="*/ 587 w 587"/>
                <a:gd name="T43" fmla="*/ 14 h 587"/>
                <a:gd name="T44" fmla="*/ 504 w 587"/>
                <a:gd name="T45" fmla="*/ 97 h 587"/>
                <a:gd name="T46" fmla="*/ 490 w 587"/>
                <a:gd name="T47" fmla="*/ 83 h 587"/>
                <a:gd name="T48" fmla="*/ 573 w 587"/>
                <a:gd name="T4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7">
                  <a:moveTo>
                    <a:pt x="83" y="489"/>
                  </a:moveTo>
                  <a:lnTo>
                    <a:pt x="97" y="504"/>
                  </a:lnTo>
                  <a:lnTo>
                    <a:pt x="14" y="587"/>
                  </a:lnTo>
                  <a:lnTo>
                    <a:pt x="0" y="572"/>
                  </a:lnTo>
                  <a:lnTo>
                    <a:pt x="83" y="489"/>
                  </a:lnTo>
                  <a:close/>
                  <a:moveTo>
                    <a:pt x="206" y="366"/>
                  </a:moveTo>
                  <a:lnTo>
                    <a:pt x="220" y="381"/>
                  </a:lnTo>
                  <a:lnTo>
                    <a:pt x="137" y="464"/>
                  </a:lnTo>
                  <a:lnTo>
                    <a:pt x="123" y="449"/>
                  </a:lnTo>
                  <a:lnTo>
                    <a:pt x="206" y="366"/>
                  </a:lnTo>
                  <a:close/>
                  <a:moveTo>
                    <a:pt x="328" y="245"/>
                  </a:moveTo>
                  <a:lnTo>
                    <a:pt x="342" y="259"/>
                  </a:lnTo>
                  <a:lnTo>
                    <a:pt x="259" y="342"/>
                  </a:lnTo>
                  <a:lnTo>
                    <a:pt x="245" y="328"/>
                  </a:lnTo>
                  <a:lnTo>
                    <a:pt x="328" y="245"/>
                  </a:lnTo>
                  <a:close/>
                  <a:moveTo>
                    <a:pt x="451" y="122"/>
                  </a:moveTo>
                  <a:lnTo>
                    <a:pt x="465" y="136"/>
                  </a:lnTo>
                  <a:lnTo>
                    <a:pt x="382" y="219"/>
                  </a:lnTo>
                  <a:lnTo>
                    <a:pt x="368" y="205"/>
                  </a:lnTo>
                  <a:lnTo>
                    <a:pt x="451" y="122"/>
                  </a:lnTo>
                  <a:close/>
                  <a:moveTo>
                    <a:pt x="573" y="0"/>
                  </a:moveTo>
                  <a:lnTo>
                    <a:pt x="587" y="14"/>
                  </a:lnTo>
                  <a:lnTo>
                    <a:pt x="504" y="97"/>
                  </a:lnTo>
                  <a:lnTo>
                    <a:pt x="490" y="83"/>
                  </a:lnTo>
                  <a:lnTo>
                    <a:pt x="5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6" name="Freeform 22"/>
            <p:cNvSpPr>
              <a:spLocks noEditPoints="1"/>
            </p:cNvSpPr>
            <p:nvPr/>
          </p:nvSpPr>
          <p:spPr bwMode="auto">
            <a:xfrm>
              <a:off x="900" y="2270"/>
              <a:ext cx="578" cy="11"/>
            </a:xfrm>
            <a:custGeom>
              <a:avLst/>
              <a:gdLst>
                <a:gd name="T0" fmla="*/ 1039 w 1157"/>
                <a:gd name="T1" fmla="*/ 0 h 20"/>
                <a:gd name="T2" fmla="*/ 1157 w 1157"/>
                <a:gd name="T3" fmla="*/ 0 h 20"/>
                <a:gd name="T4" fmla="*/ 1157 w 1157"/>
                <a:gd name="T5" fmla="*/ 20 h 20"/>
                <a:gd name="T6" fmla="*/ 1039 w 1157"/>
                <a:gd name="T7" fmla="*/ 20 h 20"/>
                <a:gd name="T8" fmla="*/ 1039 w 1157"/>
                <a:gd name="T9" fmla="*/ 0 h 20"/>
                <a:gd name="T10" fmla="*/ 866 w 1157"/>
                <a:gd name="T11" fmla="*/ 0 h 20"/>
                <a:gd name="T12" fmla="*/ 984 w 1157"/>
                <a:gd name="T13" fmla="*/ 0 h 20"/>
                <a:gd name="T14" fmla="*/ 984 w 1157"/>
                <a:gd name="T15" fmla="*/ 20 h 20"/>
                <a:gd name="T16" fmla="*/ 866 w 1157"/>
                <a:gd name="T17" fmla="*/ 20 h 20"/>
                <a:gd name="T18" fmla="*/ 866 w 1157"/>
                <a:gd name="T19" fmla="*/ 0 h 20"/>
                <a:gd name="T20" fmla="*/ 693 w 1157"/>
                <a:gd name="T21" fmla="*/ 0 h 20"/>
                <a:gd name="T22" fmla="*/ 810 w 1157"/>
                <a:gd name="T23" fmla="*/ 0 h 20"/>
                <a:gd name="T24" fmla="*/ 810 w 1157"/>
                <a:gd name="T25" fmla="*/ 20 h 20"/>
                <a:gd name="T26" fmla="*/ 693 w 1157"/>
                <a:gd name="T27" fmla="*/ 20 h 20"/>
                <a:gd name="T28" fmla="*/ 693 w 1157"/>
                <a:gd name="T29" fmla="*/ 0 h 20"/>
                <a:gd name="T30" fmla="*/ 519 w 1157"/>
                <a:gd name="T31" fmla="*/ 0 h 20"/>
                <a:gd name="T32" fmla="*/ 637 w 1157"/>
                <a:gd name="T33" fmla="*/ 0 h 20"/>
                <a:gd name="T34" fmla="*/ 637 w 1157"/>
                <a:gd name="T35" fmla="*/ 20 h 20"/>
                <a:gd name="T36" fmla="*/ 519 w 1157"/>
                <a:gd name="T37" fmla="*/ 20 h 20"/>
                <a:gd name="T38" fmla="*/ 519 w 1157"/>
                <a:gd name="T39" fmla="*/ 0 h 20"/>
                <a:gd name="T40" fmla="*/ 346 w 1157"/>
                <a:gd name="T41" fmla="*/ 0 h 20"/>
                <a:gd name="T42" fmla="*/ 464 w 1157"/>
                <a:gd name="T43" fmla="*/ 0 h 20"/>
                <a:gd name="T44" fmla="*/ 464 w 1157"/>
                <a:gd name="T45" fmla="*/ 20 h 20"/>
                <a:gd name="T46" fmla="*/ 346 w 1157"/>
                <a:gd name="T47" fmla="*/ 20 h 20"/>
                <a:gd name="T48" fmla="*/ 346 w 1157"/>
                <a:gd name="T49" fmla="*/ 0 h 20"/>
                <a:gd name="T50" fmla="*/ 173 w 1157"/>
                <a:gd name="T51" fmla="*/ 0 h 20"/>
                <a:gd name="T52" fmla="*/ 291 w 1157"/>
                <a:gd name="T53" fmla="*/ 0 h 20"/>
                <a:gd name="T54" fmla="*/ 291 w 1157"/>
                <a:gd name="T55" fmla="*/ 20 h 20"/>
                <a:gd name="T56" fmla="*/ 173 w 1157"/>
                <a:gd name="T57" fmla="*/ 20 h 20"/>
                <a:gd name="T58" fmla="*/ 173 w 1157"/>
                <a:gd name="T59" fmla="*/ 0 h 20"/>
                <a:gd name="T60" fmla="*/ 0 w 1157"/>
                <a:gd name="T61" fmla="*/ 0 h 20"/>
                <a:gd name="T62" fmla="*/ 118 w 1157"/>
                <a:gd name="T63" fmla="*/ 0 h 20"/>
                <a:gd name="T64" fmla="*/ 118 w 1157"/>
                <a:gd name="T65" fmla="*/ 20 h 20"/>
                <a:gd name="T66" fmla="*/ 0 w 1157"/>
                <a:gd name="T67" fmla="*/ 20 h 20"/>
                <a:gd name="T68" fmla="*/ 0 w 1157"/>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7" h="20">
                  <a:moveTo>
                    <a:pt x="1039" y="0"/>
                  </a:moveTo>
                  <a:lnTo>
                    <a:pt x="1157" y="0"/>
                  </a:lnTo>
                  <a:lnTo>
                    <a:pt x="1157" y="20"/>
                  </a:lnTo>
                  <a:lnTo>
                    <a:pt x="1039" y="20"/>
                  </a:lnTo>
                  <a:lnTo>
                    <a:pt x="1039" y="0"/>
                  </a:lnTo>
                  <a:close/>
                  <a:moveTo>
                    <a:pt x="866" y="0"/>
                  </a:moveTo>
                  <a:lnTo>
                    <a:pt x="984" y="0"/>
                  </a:lnTo>
                  <a:lnTo>
                    <a:pt x="984" y="20"/>
                  </a:lnTo>
                  <a:lnTo>
                    <a:pt x="866" y="20"/>
                  </a:lnTo>
                  <a:lnTo>
                    <a:pt x="866" y="0"/>
                  </a:lnTo>
                  <a:close/>
                  <a:moveTo>
                    <a:pt x="693" y="0"/>
                  </a:moveTo>
                  <a:lnTo>
                    <a:pt x="810" y="0"/>
                  </a:lnTo>
                  <a:lnTo>
                    <a:pt x="810" y="20"/>
                  </a:lnTo>
                  <a:lnTo>
                    <a:pt x="693" y="20"/>
                  </a:lnTo>
                  <a:lnTo>
                    <a:pt x="693" y="0"/>
                  </a:lnTo>
                  <a:close/>
                  <a:moveTo>
                    <a:pt x="519" y="0"/>
                  </a:moveTo>
                  <a:lnTo>
                    <a:pt x="637" y="0"/>
                  </a:lnTo>
                  <a:lnTo>
                    <a:pt x="637" y="20"/>
                  </a:lnTo>
                  <a:lnTo>
                    <a:pt x="519" y="20"/>
                  </a:lnTo>
                  <a:lnTo>
                    <a:pt x="519" y="0"/>
                  </a:lnTo>
                  <a:close/>
                  <a:moveTo>
                    <a:pt x="346" y="0"/>
                  </a:moveTo>
                  <a:lnTo>
                    <a:pt x="464" y="0"/>
                  </a:lnTo>
                  <a:lnTo>
                    <a:pt x="464" y="20"/>
                  </a:lnTo>
                  <a:lnTo>
                    <a:pt x="346" y="20"/>
                  </a:lnTo>
                  <a:lnTo>
                    <a:pt x="346" y="0"/>
                  </a:lnTo>
                  <a:close/>
                  <a:moveTo>
                    <a:pt x="173" y="0"/>
                  </a:moveTo>
                  <a:lnTo>
                    <a:pt x="291" y="0"/>
                  </a:lnTo>
                  <a:lnTo>
                    <a:pt x="291" y="20"/>
                  </a:lnTo>
                  <a:lnTo>
                    <a:pt x="173" y="20"/>
                  </a:lnTo>
                  <a:lnTo>
                    <a:pt x="173" y="0"/>
                  </a:lnTo>
                  <a:close/>
                  <a:moveTo>
                    <a:pt x="0" y="0"/>
                  </a:moveTo>
                  <a:lnTo>
                    <a:pt x="118" y="0"/>
                  </a:lnTo>
                  <a:lnTo>
                    <a:pt x="118"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sp>
          <p:nvSpPr>
            <p:cNvPr id="687" name="Freeform 23"/>
            <p:cNvSpPr>
              <a:spLocks noEditPoints="1"/>
            </p:cNvSpPr>
            <p:nvPr/>
          </p:nvSpPr>
          <p:spPr bwMode="auto">
            <a:xfrm>
              <a:off x="1196" y="1969"/>
              <a:ext cx="293" cy="293"/>
            </a:xfrm>
            <a:custGeom>
              <a:avLst/>
              <a:gdLst>
                <a:gd name="T0" fmla="*/ 504 w 587"/>
                <a:gd name="T1" fmla="*/ 489 h 586"/>
                <a:gd name="T2" fmla="*/ 587 w 587"/>
                <a:gd name="T3" fmla="*/ 572 h 586"/>
                <a:gd name="T4" fmla="*/ 573 w 587"/>
                <a:gd name="T5" fmla="*/ 586 h 586"/>
                <a:gd name="T6" fmla="*/ 490 w 587"/>
                <a:gd name="T7" fmla="*/ 504 h 586"/>
                <a:gd name="T8" fmla="*/ 504 w 587"/>
                <a:gd name="T9" fmla="*/ 489 h 586"/>
                <a:gd name="T10" fmla="*/ 382 w 587"/>
                <a:gd name="T11" fmla="*/ 367 h 586"/>
                <a:gd name="T12" fmla="*/ 465 w 587"/>
                <a:gd name="T13" fmla="*/ 450 h 586"/>
                <a:gd name="T14" fmla="*/ 451 w 587"/>
                <a:gd name="T15" fmla="*/ 465 h 586"/>
                <a:gd name="T16" fmla="*/ 368 w 587"/>
                <a:gd name="T17" fmla="*/ 382 h 586"/>
                <a:gd name="T18" fmla="*/ 382 w 587"/>
                <a:gd name="T19" fmla="*/ 367 h 586"/>
                <a:gd name="T20" fmla="*/ 259 w 587"/>
                <a:gd name="T21" fmla="*/ 245 h 586"/>
                <a:gd name="T22" fmla="*/ 342 w 587"/>
                <a:gd name="T23" fmla="*/ 327 h 586"/>
                <a:gd name="T24" fmla="*/ 328 w 587"/>
                <a:gd name="T25" fmla="*/ 342 h 586"/>
                <a:gd name="T26" fmla="*/ 245 w 587"/>
                <a:gd name="T27" fmla="*/ 259 h 586"/>
                <a:gd name="T28" fmla="*/ 259 w 587"/>
                <a:gd name="T29" fmla="*/ 245 h 586"/>
                <a:gd name="T30" fmla="*/ 137 w 587"/>
                <a:gd name="T31" fmla="*/ 123 h 586"/>
                <a:gd name="T32" fmla="*/ 220 w 587"/>
                <a:gd name="T33" fmla="*/ 206 h 586"/>
                <a:gd name="T34" fmla="*/ 206 w 587"/>
                <a:gd name="T35" fmla="*/ 220 h 586"/>
                <a:gd name="T36" fmla="*/ 123 w 587"/>
                <a:gd name="T37" fmla="*/ 137 h 586"/>
                <a:gd name="T38" fmla="*/ 137 w 587"/>
                <a:gd name="T39" fmla="*/ 123 h 586"/>
                <a:gd name="T40" fmla="*/ 14 w 587"/>
                <a:gd name="T41" fmla="*/ 0 h 586"/>
                <a:gd name="T42" fmla="*/ 97 w 587"/>
                <a:gd name="T43" fmla="*/ 83 h 586"/>
                <a:gd name="T44" fmla="*/ 83 w 587"/>
                <a:gd name="T45" fmla="*/ 97 h 586"/>
                <a:gd name="T46" fmla="*/ 0 w 587"/>
                <a:gd name="T47" fmla="*/ 14 h 586"/>
                <a:gd name="T48" fmla="*/ 14 w 587"/>
                <a:gd name="T4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6">
                  <a:moveTo>
                    <a:pt x="504" y="489"/>
                  </a:moveTo>
                  <a:lnTo>
                    <a:pt x="587" y="572"/>
                  </a:lnTo>
                  <a:lnTo>
                    <a:pt x="573" y="586"/>
                  </a:lnTo>
                  <a:lnTo>
                    <a:pt x="490" y="504"/>
                  </a:lnTo>
                  <a:lnTo>
                    <a:pt x="504" y="489"/>
                  </a:lnTo>
                  <a:close/>
                  <a:moveTo>
                    <a:pt x="382" y="367"/>
                  </a:moveTo>
                  <a:lnTo>
                    <a:pt x="465" y="450"/>
                  </a:lnTo>
                  <a:lnTo>
                    <a:pt x="451" y="465"/>
                  </a:lnTo>
                  <a:lnTo>
                    <a:pt x="368" y="382"/>
                  </a:lnTo>
                  <a:lnTo>
                    <a:pt x="382" y="367"/>
                  </a:lnTo>
                  <a:close/>
                  <a:moveTo>
                    <a:pt x="259" y="245"/>
                  </a:moveTo>
                  <a:lnTo>
                    <a:pt x="342" y="327"/>
                  </a:lnTo>
                  <a:lnTo>
                    <a:pt x="328" y="342"/>
                  </a:lnTo>
                  <a:lnTo>
                    <a:pt x="245" y="259"/>
                  </a:lnTo>
                  <a:lnTo>
                    <a:pt x="259" y="245"/>
                  </a:lnTo>
                  <a:close/>
                  <a:moveTo>
                    <a:pt x="137" y="123"/>
                  </a:moveTo>
                  <a:lnTo>
                    <a:pt x="220" y="206"/>
                  </a:lnTo>
                  <a:lnTo>
                    <a:pt x="206" y="220"/>
                  </a:lnTo>
                  <a:lnTo>
                    <a:pt x="123" y="137"/>
                  </a:lnTo>
                  <a:lnTo>
                    <a:pt x="137" y="123"/>
                  </a:lnTo>
                  <a:close/>
                  <a:moveTo>
                    <a:pt x="14" y="0"/>
                  </a:moveTo>
                  <a:lnTo>
                    <a:pt x="97" y="83"/>
                  </a:lnTo>
                  <a:lnTo>
                    <a:pt x="83" y="97"/>
                  </a:lnTo>
                  <a:lnTo>
                    <a:pt x="0" y="14"/>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gradFill flip="none" rotWithShape="1">
                  <a:gsLst>
                    <a:gs pos="0">
                      <a:schemeClr val="bg1"/>
                    </a:gs>
                    <a:gs pos="100000">
                      <a:schemeClr val="bg1"/>
                    </a:gs>
                  </a:gsLst>
                  <a:lin ang="10800000" scaled="1"/>
                  <a:tileRect/>
                </a:gradFill>
              </a:endParaRPr>
            </a:p>
          </p:txBody>
        </p:sp>
      </p:grpSp>
      <p:sp>
        <p:nvSpPr>
          <p:cNvPr id="688" name="Rectangle 687"/>
          <p:cNvSpPr/>
          <p:nvPr/>
        </p:nvSpPr>
        <p:spPr bwMode="auto">
          <a:xfrm>
            <a:off x="8098832" y="3525908"/>
            <a:ext cx="3366164" cy="4764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1400" dirty="0" smtClean="0">
                <a:gradFill>
                  <a:gsLst>
                    <a:gs pos="0">
                      <a:srgbClr val="EFEFEF"/>
                    </a:gs>
                    <a:gs pos="100000">
                      <a:srgbClr val="EFEFEF"/>
                    </a:gs>
                  </a:gsLst>
                  <a:lin ang="5400000" scaled="0"/>
                </a:gradFill>
                <a:latin typeface="Segoe UI Light"/>
              </a:rPr>
              <a:t>Поддержка гибридных сценариев</a:t>
            </a:r>
            <a:endParaRPr lang="en-US" sz="1400" dirty="0">
              <a:gradFill>
                <a:gsLst>
                  <a:gs pos="0">
                    <a:srgbClr val="EFEFEF"/>
                  </a:gs>
                  <a:gs pos="100000">
                    <a:srgbClr val="EFEFEF"/>
                  </a:gs>
                </a:gsLst>
                <a:lin ang="5400000" scaled="0"/>
              </a:gradFill>
              <a:latin typeface="Segoe UI Light"/>
            </a:endParaRPr>
          </a:p>
        </p:txBody>
      </p:sp>
    </p:spTree>
    <p:extLst>
      <p:ext uri="{BB962C8B-B14F-4D97-AF65-F5344CB8AC3E}">
        <p14:creationId xmlns:p14="http://schemas.microsoft.com/office/powerpoint/2010/main" val="3520850213"/>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21"/>
                                        </p:tgtEl>
                                        <p:attrNameLst>
                                          <p:attrName>style.visibility</p:attrName>
                                        </p:attrNameLst>
                                      </p:cBhvr>
                                      <p:to>
                                        <p:strVal val="visible"/>
                                      </p:to>
                                    </p:set>
                                    <p:anim calcmode="lin" valueType="num">
                                      <p:cBhvr additive="base">
                                        <p:cTn id="21" dur="500" fill="hold"/>
                                        <p:tgtEl>
                                          <p:spTgt spid="621"/>
                                        </p:tgtEl>
                                        <p:attrNameLst>
                                          <p:attrName>ppt_x</p:attrName>
                                        </p:attrNameLst>
                                      </p:cBhvr>
                                      <p:tavLst>
                                        <p:tav tm="0">
                                          <p:val>
                                            <p:strVal val="#ppt_x"/>
                                          </p:val>
                                        </p:tav>
                                        <p:tav tm="100000">
                                          <p:val>
                                            <p:strVal val="#ppt_x"/>
                                          </p:val>
                                        </p:tav>
                                      </p:tavLst>
                                    </p:anim>
                                    <p:anim calcmode="lin" valueType="num">
                                      <p:cBhvr additive="base">
                                        <p:cTn id="22" dur="500" fill="hold"/>
                                        <p:tgtEl>
                                          <p:spTgt spid="6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30"/>
                                        </p:tgtEl>
                                        <p:attrNameLst>
                                          <p:attrName>style.visibility</p:attrName>
                                        </p:attrNameLst>
                                      </p:cBhvr>
                                      <p:to>
                                        <p:strVal val="visible"/>
                                      </p:to>
                                    </p:set>
                                    <p:anim calcmode="lin" valueType="num">
                                      <p:cBhvr additive="base">
                                        <p:cTn id="25" dur="500" fill="hold"/>
                                        <p:tgtEl>
                                          <p:spTgt spid="630"/>
                                        </p:tgtEl>
                                        <p:attrNameLst>
                                          <p:attrName>ppt_x</p:attrName>
                                        </p:attrNameLst>
                                      </p:cBhvr>
                                      <p:tavLst>
                                        <p:tav tm="0">
                                          <p:val>
                                            <p:strVal val="#ppt_x"/>
                                          </p:val>
                                        </p:tav>
                                        <p:tav tm="100000">
                                          <p:val>
                                            <p:strVal val="#ppt_x"/>
                                          </p:val>
                                        </p:tav>
                                      </p:tavLst>
                                    </p:anim>
                                    <p:anim calcmode="lin" valueType="num">
                                      <p:cBhvr additive="base">
                                        <p:cTn id="26" dur="500" fill="hold"/>
                                        <p:tgtEl>
                                          <p:spTgt spid="6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34"/>
                                        </p:tgtEl>
                                        <p:attrNameLst>
                                          <p:attrName>style.visibility</p:attrName>
                                        </p:attrNameLst>
                                      </p:cBhvr>
                                      <p:to>
                                        <p:strVal val="visible"/>
                                      </p:to>
                                    </p:set>
                                    <p:anim calcmode="lin" valueType="num">
                                      <p:cBhvr additive="base">
                                        <p:cTn id="29" dur="500" fill="hold"/>
                                        <p:tgtEl>
                                          <p:spTgt spid="634"/>
                                        </p:tgtEl>
                                        <p:attrNameLst>
                                          <p:attrName>ppt_x</p:attrName>
                                        </p:attrNameLst>
                                      </p:cBhvr>
                                      <p:tavLst>
                                        <p:tav tm="0">
                                          <p:val>
                                            <p:strVal val="#ppt_x"/>
                                          </p:val>
                                        </p:tav>
                                        <p:tav tm="100000">
                                          <p:val>
                                            <p:strVal val="#ppt_x"/>
                                          </p:val>
                                        </p:tav>
                                      </p:tavLst>
                                    </p:anim>
                                    <p:anim calcmode="lin" valueType="num">
                                      <p:cBhvr additive="base">
                                        <p:cTn id="30" dur="500" fill="hold"/>
                                        <p:tgtEl>
                                          <p:spTgt spid="63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34"/>
                                        </p:tgtEl>
                                        <p:attrNameLst>
                                          <p:attrName>style.visibility</p:attrName>
                                        </p:attrNameLst>
                                      </p:cBhvr>
                                      <p:to>
                                        <p:strVal val="visible"/>
                                      </p:to>
                                    </p:set>
                                    <p:anim calcmode="lin" valueType="num">
                                      <p:cBhvr additive="base">
                                        <p:cTn id="33" dur="500" fill="hold"/>
                                        <p:tgtEl>
                                          <p:spTgt spid="634"/>
                                        </p:tgtEl>
                                        <p:attrNameLst>
                                          <p:attrName>ppt_x</p:attrName>
                                        </p:attrNameLst>
                                      </p:cBhvr>
                                      <p:tavLst>
                                        <p:tav tm="0">
                                          <p:val>
                                            <p:strVal val="#ppt_x"/>
                                          </p:val>
                                        </p:tav>
                                        <p:tav tm="100000">
                                          <p:val>
                                            <p:strVal val="#ppt_x"/>
                                          </p:val>
                                        </p:tav>
                                      </p:tavLst>
                                    </p:anim>
                                    <p:anim calcmode="lin" valueType="num">
                                      <p:cBhvr additive="base">
                                        <p:cTn id="34" dur="500" fill="hold"/>
                                        <p:tgtEl>
                                          <p:spTgt spid="6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61"/>
                                        </p:tgtEl>
                                        <p:attrNameLst>
                                          <p:attrName>style.visibility</p:attrName>
                                        </p:attrNameLst>
                                      </p:cBhvr>
                                      <p:to>
                                        <p:strVal val="visible"/>
                                      </p:to>
                                    </p:set>
                                    <p:anim calcmode="lin" valueType="num">
                                      <p:cBhvr additive="base">
                                        <p:cTn id="37" dur="500" fill="hold"/>
                                        <p:tgtEl>
                                          <p:spTgt spid="661"/>
                                        </p:tgtEl>
                                        <p:attrNameLst>
                                          <p:attrName>ppt_x</p:attrName>
                                        </p:attrNameLst>
                                      </p:cBhvr>
                                      <p:tavLst>
                                        <p:tav tm="0">
                                          <p:val>
                                            <p:strVal val="#ppt_x"/>
                                          </p:val>
                                        </p:tav>
                                        <p:tav tm="100000">
                                          <p:val>
                                            <p:strVal val="#ppt_x"/>
                                          </p:val>
                                        </p:tav>
                                      </p:tavLst>
                                    </p:anim>
                                    <p:anim calcmode="lin" valueType="num">
                                      <p:cBhvr additive="base">
                                        <p:cTn id="38" dur="500" fill="hold"/>
                                        <p:tgtEl>
                                          <p:spTgt spid="661"/>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662"/>
                                        </p:tgtEl>
                                        <p:attrNameLst>
                                          <p:attrName>style.visibility</p:attrName>
                                        </p:attrNameLst>
                                      </p:cBhvr>
                                      <p:to>
                                        <p:strVal val="visible"/>
                                      </p:to>
                                    </p:set>
                                    <p:anim calcmode="lin" valueType="num">
                                      <p:cBhvr additive="base">
                                        <p:cTn id="41" dur="750" fill="hold"/>
                                        <p:tgtEl>
                                          <p:spTgt spid="662"/>
                                        </p:tgtEl>
                                        <p:attrNameLst>
                                          <p:attrName>ppt_x</p:attrName>
                                        </p:attrNameLst>
                                      </p:cBhvr>
                                      <p:tavLst>
                                        <p:tav tm="0">
                                          <p:val>
                                            <p:strVal val="#ppt_x"/>
                                          </p:val>
                                        </p:tav>
                                        <p:tav tm="100000">
                                          <p:val>
                                            <p:strVal val="#ppt_x"/>
                                          </p:val>
                                        </p:tav>
                                      </p:tavLst>
                                    </p:anim>
                                    <p:anim calcmode="lin" valueType="num">
                                      <p:cBhvr additive="base">
                                        <p:cTn id="42" dur="750" fill="hold"/>
                                        <p:tgtEl>
                                          <p:spTgt spid="662"/>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664"/>
                                        </p:tgtEl>
                                        <p:attrNameLst>
                                          <p:attrName>style.visibility</p:attrName>
                                        </p:attrNameLst>
                                      </p:cBhvr>
                                      <p:to>
                                        <p:strVal val="visible"/>
                                      </p:to>
                                    </p:set>
                                    <p:anim calcmode="lin" valueType="num">
                                      <p:cBhvr additive="base">
                                        <p:cTn id="45" dur="750" fill="hold"/>
                                        <p:tgtEl>
                                          <p:spTgt spid="664"/>
                                        </p:tgtEl>
                                        <p:attrNameLst>
                                          <p:attrName>ppt_x</p:attrName>
                                        </p:attrNameLst>
                                      </p:cBhvr>
                                      <p:tavLst>
                                        <p:tav tm="0">
                                          <p:val>
                                            <p:strVal val="#ppt_x"/>
                                          </p:val>
                                        </p:tav>
                                        <p:tav tm="100000">
                                          <p:val>
                                            <p:strVal val="#ppt_x"/>
                                          </p:val>
                                        </p:tav>
                                      </p:tavLst>
                                    </p:anim>
                                    <p:anim calcmode="lin" valueType="num">
                                      <p:cBhvr additive="base">
                                        <p:cTn id="46" dur="750" fill="hold"/>
                                        <p:tgtEl>
                                          <p:spTgt spid="664"/>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665"/>
                                        </p:tgtEl>
                                        <p:attrNameLst>
                                          <p:attrName>style.visibility</p:attrName>
                                        </p:attrNameLst>
                                      </p:cBhvr>
                                      <p:to>
                                        <p:strVal val="visible"/>
                                      </p:to>
                                    </p:set>
                                    <p:anim calcmode="lin" valueType="num">
                                      <p:cBhvr additive="base">
                                        <p:cTn id="49" dur="750" fill="hold"/>
                                        <p:tgtEl>
                                          <p:spTgt spid="665"/>
                                        </p:tgtEl>
                                        <p:attrNameLst>
                                          <p:attrName>ppt_x</p:attrName>
                                        </p:attrNameLst>
                                      </p:cBhvr>
                                      <p:tavLst>
                                        <p:tav tm="0">
                                          <p:val>
                                            <p:strVal val="#ppt_x"/>
                                          </p:val>
                                        </p:tav>
                                        <p:tav tm="100000">
                                          <p:val>
                                            <p:strVal val="#ppt_x"/>
                                          </p:val>
                                        </p:tav>
                                      </p:tavLst>
                                    </p:anim>
                                    <p:anim calcmode="lin" valueType="num">
                                      <p:cBhvr additive="base">
                                        <p:cTn id="50" dur="750" fill="hold"/>
                                        <p:tgtEl>
                                          <p:spTgt spid="665"/>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666"/>
                                        </p:tgtEl>
                                        <p:attrNameLst>
                                          <p:attrName>style.visibility</p:attrName>
                                        </p:attrNameLst>
                                      </p:cBhvr>
                                      <p:to>
                                        <p:strVal val="visible"/>
                                      </p:to>
                                    </p:set>
                                    <p:anim calcmode="lin" valueType="num">
                                      <p:cBhvr additive="base">
                                        <p:cTn id="53" dur="750" fill="hold"/>
                                        <p:tgtEl>
                                          <p:spTgt spid="666"/>
                                        </p:tgtEl>
                                        <p:attrNameLst>
                                          <p:attrName>ppt_x</p:attrName>
                                        </p:attrNameLst>
                                      </p:cBhvr>
                                      <p:tavLst>
                                        <p:tav tm="0">
                                          <p:val>
                                            <p:strVal val="#ppt_x"/>
                                          </p:val>
                                        </p:tav>
                                        <p:tav tm="100000">
                                          <p:val>
                                            <p:strVal val="#ppt_x"/>
                                          </p:val>
                                        </p:tav>
                                      </p:tavLst>
                                    </p:anim>
                                    <p:anim calcmode="lin" valueType="num">
                                      <p:cBhvr additive="base">
                                        <p:cTn id="54" dur="750" fill="hold"/>
                                        <p:tgtEl>
                                          <p:spTgt spid="666"/>
                                        </p:tgtEl>
                                        <p:attrNameLst>
                                          <p:attrName>ppt_y</p:attrName>
                                        </p:attrNameLst>
                                      </p:cBhvr>
                                      <p:tavLst>
                                        <p:tav tm="0">
                                          <p:val>
                                            <p:strVal val="1+#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667"/>
                                        </p:tgtEl>
                                        <p:attrNameLst>
                                          <p:attrName>style.visibility</p:attrName>
                                        </p:attrNameLst>
                                      </p:cBhvr>
                                      <p:to>
                                        <p:strVal val="visible"/>
                                      </p:to>
                                    </p:set>
                                    <p:anim calcmode="lin" valueType="num">
                                      <p:cBhvr additive="base">
                                        <p:cTn id="57" dur="750" fill="hold"/>
                                        <p:tgtEl>
                                          <p:spTgt spid="667"/>
                                        </p:tgtEl>
                                        <p:attrNameLst>
                                          <p:attrName>ppt_x</p:attrName>
                                        </p:attrNameLst>
                                      </p:cBhvr>
                                      <p:tavLst>
                                        <p:tav tm="0">
                                          <p:val>
                                            <p:strVal val="#ppt_x"/>
                                          </p:val>
                                        </p:tav>
                                        <p:tav tm="100000">
                                          <p:val>
                                            <p:strVal val="#ppt_x"/>
                                          </p:val>
                                        </p:tav>
                                      </p:tavLst>
                                    </p:anim>
                                    <p:anim calcmode="lin" valueType="num">
                                      <p:cBhvr additive="base">
                                        <p:cTn id="58" dur="750" fill="hold"/>
                                        <p:tgtEl>
                                          <p:spTgt spid="667"/>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0"/>
                                  </p:stCondLst>
                                  <p:childTnLst>
                                    <p:set>
                                      <p:cBhvr>
                                        <p:cTn id="60" dur="1" fill="hold">
                                          <p:stCondLst>
                                            <p:cond delay="0"/>
                                          </p:stCondLst>
                                        </p:cTn>
                                        <p:tgtEl>
                                          <p:spTgt spid="668"/>
                                        </p:tgtEl>
                                        <p:attrNameLst>
                                          <p:attrName>style.visibility</p:attrName>
                                        </p:attrNameLst>
                                      </p:cBhvr>
                                      <p:to>
                                        <p:strVal val="visible"/>
                                      </p:to>
                                    </p:set>
                                    <p:anim calcmode="lin" valueType="num">
                                      <p:cBhvr additive="base">
                                        <p:cTn id="61" dur="750" fill="hold"/>
                                        <p:tgtEl>
                                          <p:spTgt spid="668"/>
                                        </p:tgtEl>
                                        <p:attrNameLst>
                                          <p:attrName>ppt_x</p:attrName>
                                        </p:attrNameLst>
                                      </p:cBhvr>
                                      <p:tavLst>
                                        <p:tav tm="0">
                                          <p:val>
                                            <p:strVal val="#ppt_x"/>
                                          </p:val>
                                        </p:tav>
                                        <p:tav tm="100000">
                                          <p:val>
                                            <p:strVal val="#ppt_x"/>
                                          </p:val>
                                        </p:tav>
                                      </p:tavLst>
                                    </p:anim>
                                    <p:anim calcmode="lin" valueType="num">
                                      <p:cBhvr additive="base">
                                        <p:cTn id="62" dur="750" fill="hold"/>
                                        <p:tgtEl>
                                          <p:spTgt spid="6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69"/>
                                        </p:tgtEl>
                                        <p:attrNameLst>
                                          <p:attrName>style.visibility</p:attrName>
                                        </p:attrNameLst>
                                      </p:cBhvr>
                                      <p:to>
                                        <p:strVal val="visible"/>
                                      </p:to>
                                    </p:set>
                                    <p:anim calcmode="lin" valueType="num">
                                      <p:cBhvr additive="base">
                                        <p:cTn id="65" dur="500" fill="hold"/>
                                        <p:tgtEl>
                                          <p:spTgt spid="669"/>
                                        </p:tgtEl>
                                        <p:attrNameLst>
                                          <p:attrName>ppt_x</p:attrName>
                                        </p:attrNameLst>
                                      </p:cBhvr>
                                      <p:tavLst>
                                        <p:tav tm="0">
                                          <p:val>
                                            <p:strVal val="#ppt_x"/>
                                          </p:val>
                                        </p:tav>
                                        <p:tav tm="100000">
                                          <p:val>
                                            <p:strVal val="#ppt_x"/>
                                          </p:val>
                                        </p:tav>
                                      </p:tavLst>
                                    </p:anim>
                                    <p:anim calcmode="lin" valueType="num">
                                      <p:cBhvr additive="base">
                                        <p:cTn id="66" dur="500" fill="hold"/>
                                        <p:tgtEl>
                                          <p:spTgt spid="669"/>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688"/>
                                        </p:tgtEl>
                                        <p:attrNameLst>
                                          <p:attrName>style.visibility</p:attrName>
                                        </p:attrNameLst>
                                      </p:cBhvr>
                                      <p:to>
                                        <p:strVal val="visible"/>
                                      </p:to>
                                    </p:set>
                                    <p:anim calcmode="lin" valueType="num">
                                      <p:cBhvr additive="base">
                                        <p:cTn id="69" dur="750" fill="hold"/>
                                        <p:tgtEl>
                                          <p:spTgt spid="688"/>
                                        </p:tgtEl>
                                        <p:attrNameLst>
                                          <p:attrName>ppt_x</p:attrName>
                                        </p:attrNameLst>
                                      </p:cBhvr>
                                      <p:tavLst>
                                        <p:tav tm="0">
                                          <p:val>
                                            <p:strVal val="#ppt_x"/>
                                          </p:val>
                                        </p:tav>
                                        <p:tav tm="100000">
                                          <p:val>
                                            <p:strVal val="#ppt_x"/>
                                          </p:val>
                                        </p:tav>
                                      </p:tavLst>
                                    </p:anim>
                                    <p:anim calcmode="lin" valueType="num">
                                      <p:cBhvr additive="base">
                                        <p:cTn id="70" dur="750" fill="hold"/>
                                        <p:tgtEl>
                                          <p:spTgt spid="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661" grpId="0" animBg="1"/>
      <p:bldP spid="662" grpId="0"/>
      <p:bldP spid="664" grpId="0"/>
      <p:bldP spid="665" grpId="0"/>
      <p:bldP spid="666" grpId="0"/>
      <p:bldP spid="667" grpId="0"/>
      <p:bldP spid="668" grpId="0"/>
      <p:bldP spid="6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619187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3318650" y="1477236"/>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489591" y="1892611"/>
            <a:ext cx="2658989" cy="381335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Компрессия для </a:t>
            </a:r>
            <a:r>
              <a:rPr lang="en-US" spc="-51" dirty="0" smtClean="0">
                <a:gradFill>
                  <a:gsLst>
                    <a:gs pos="0">
                      <a:srgbClr val="505050"/>
                    </a:gs>
                    <a:gs pos="100000">
                      <a:srgbClr val="505050"/>
                    </a:gs>
                  </a:gsLst>
                  <a:lin ang="5400000" scaled="0"/>
                </a:gradFill>
              </a:rPr>
              <a:t>Live Migration</a:t>
            </a:r>
          </a:p>
          <a:p>
            <a:pPr marL="285750" indent="-285750">
              <a:lnSpc>
                <a:spcPct val="90000"/>
              </a:lnSpc>
              <a:buFont typeface="Wingdings" panose="05000000000000000000" pitchFamily="2" charset="2"/>
              <a:buChar char="ü"/>
            </a:pPr>
            <a:endParaRPr lang="en-US" spc="-51" dirty="0" smtClean="0">
              <a:gradFill>
                <a:gsLst>
                  <a:gs pos="0">
                    <a:srgbClr val="505050"/>
                  </a:gs>
                  <a:gs pos="100000">
                    <a:srgbClr val="505050"/>
                  </a:gs>
                </a:gsLst>
                <a:lin ang="5400000" scaled="0"/>
              </a:gradFill>
            </a:endParaRPr>
          </a:p>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Поддержка </a:t>
            </a:r>
            <a:r>
              <a:rPr lang="en-US" spc="-51" dirty="0" smtClean="0">
                <a:gradFill>
                  <a:gsLst>
                    <a:gs pos="0">
                      <a:srgbClr val="505050"/>
                    </a:gs>
                    <a:gs pos="100000">
                      <a:srgbClr val="505050"/>
                    </a:gs>
                  </a:gsLst>
                  <a:lin ang="5400000" scaled="0"/>
                </a:gradFill>
              </a:rPr>
              <a:t>RDMA </a:t>
            </a:r>
            <a:r>
              <a:rPr lang="ru-RU" spc="-51" dirty="0" smtClean="0">
                <a:gradFill>
                  <a:gsLst>
                    <a:gs pos="0">
                      <a:srgbClr val="505050"/>
                    </a:gs>
                    <a:gs pos="100000">
                      <a:srgbClr val="505050"/>
                    </a:gs>
                  </a:gsLst>
                  <a:lin ang="5400000" scaled="0"/>
                </a:gradFill>
              </a:rPr>
              <a:t>для </a:t>
            </a:r>
            <a:r>
              <a:rPr lang="en-US" spc="-51" dirty="0" smtClean="0">
                <a:gradFill>
                  <a:gsLst>
                    <a:gs pos="0">
                      <a:srgbClr val="505050"/>
                    </a:gs>
                    <a:gs pos="100000">
                      <a:srgbClr val="505050"/>
                    </a:gs>
                  </a:gsLst>
                  <a:lin ang="5400000" scaled="0"/>
                </a:gradFill>
              </a:rPr>
              <a:t>Live Migration</a:t>
            </a:r>
          </a:p>
          <a:p>
            <a:pPr>
              <a:lnSpc>
                <a:spcPct val="90000"/>
              </a:lnSpc>
            </a:pPr>
            <a:endParaRPr lang="en-US" spc="-51" dirty="0" smtClean="0">
              <a:gradFill>
                <a:gsLst>
                  <a:gs pos="0">
                    <a:srgbClr val="505050"/>
                  </a:gs>
                  <a:gs pos="100000">
                    <a:srgbClr val="505050"/>
                  </a:gs>
                </a:gsLst>
                <a:lin ang="5400000" scaled="0"/>
              </a:gradFill>
            </a:endParaRPr>
          </a:p>
          <a:p>
            <a:pPr>
              <a:lnSpc>
                <a:spcPct val="90000"/>
              </a:lnSpc>
            </a:pPr>
            <a:endParaRPr lang="en-US" spc="-51" dirty="0">
              <a:gradFill>
                <a:gsLst>
                  <a:gs pos="0">
                    <a:srgbClr val="505050"/>
                  </a:gs>
                  <a:gs pos="100000">
                    <a:srgbClr val="505050"/>
                  </a:gs>
                </a:gsLst>
                <a:lin ang="5400000" scaled="0"/>
              </a:gradFill>
            </a:endParaRPr>
          </a:p>
          <a:p>
            <a:pPr>
              <a:lnSpc>
                <a:spcPct val="90000"/>
              </a:lnSpc>
            </a:pPr>
            <a:r>
              <a:rPr lang="ru-RU" spc="-51" dirty="0" smtClean="0">
                <a:solidFill>
                  <a:schemeClr val="accent1"/>
                </a:solidFill>
              </a:rPr>
              <a:t>Эти функции позволят использовать более быструю миграцию снижая нагрузку на сетевые каналы и процессорные мощности </a:t>
            </a:r>
            <a:endParaRPr lang="en-US" spc="-51" dirty="0">
              <a:solidFill>
                <a:schemeClr val="accent1"/>
              </a:solidFill>
            </a:endParaRPr>
          </a:p>
        </p:txBody>
      </p:sp>
      <p:sp>
        <p:nvSpPr>
          <p:cNvPr id="42" name="Rectangle 41"/>
          <p:cNvSpPr/>
          <p:nvPr/>
        </p:nvSpPr>
        <p:spPr bwMode="auto">
          <a:xfrm>
            <a:off x="6136156" y="1365314"/>
            <a:ext cx="2781742" cy="50598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Общие </a:t>
            </a:r>
            <a:r>
              <a:rPr lang="en-US" spc="-51" dirty="0" smtClean="0">
                <a:gradFill>
                  <a:gsLst>
                    <a:gs pos="0">
                      <a:srgbClr val="505050"/>
                    </a:gs>
                    <a:gs pos="100000">
                      <a:srgbClr val="505050"/>
                    </a:gs>
                  </a:gsLst>
                  <a:lin ang="5400000" scaled="0"/>
                </a:gradFill>
              </a:rPr>
              <a:t>VHDX </a:t>
            </a:r>
            <a:r>
              <a:rPr lang="ru-RU" spc="-51" dirty="0" smtClean="0">
                <a:gradFill>
                  <a:gsLst>
                    <a:gs pos="0">
                      <a:srgbClr val="505050"/>
                    </a:gs>
                    <a:gs pos="100000">
                      <a:srgbClr val="505050"/>
                    </a:gs>
                  </a:gsLst>
                  <a:lin ang="5400000" scaled="0"/>
                </a:gradFill>
              </a:rPr>
              <a:t>файлы для гостевых ОС</a:t>
            </a:r>
            <a:r>
              <a:rPr lang="en-US" spc="-51" dirty="0" smtClean="0">
                <a:gradFill>
                  <a:gsLst>
                    <a:gs pos="0">
                      <a:srgbClr val="505050"/>
                    </a:gs>
                    <a:gs pos="100000">
                      <a:srgbClr val="505050"/>
                    </a:gs>
                  </a:gsLst>
                  <a:lin ang="5400000" scaled="0"/>
                </a:gradFill>
              </a:rPr>
              <a:t> – </a:t>
            </a:r>
            <a:r>
              <a:rPr lang="ru-RU" spc="-51" dirty="0" smtClean="0">
                <a:solidFill>
                  <a:schemeClr val="accent1"/>
                </a:solidFill>
              </a:rPr>
              <a:t>приложения в виртуальной среде получают большую отказоустойчивость</a:t>
            </a:r>
          </a:p>
          <a:p>
            <a:pPr marL="285750" indent="-285750">
              <a:lnSpc>
                <a:spcPct val="90000"/>
              </a:lnSpc>
              <a:buFont typeface="Wingdings" panose="05000000000000000000" pitchFamily="2" charset="2"/>
              <a:buChar char="ü"/>
            </a:pPr>
            <a:endParaRPr lang="ru-RU" spc="-51" dirty="0">
              <a:gradFill>
                <a:gsLst>
                  <a:gs pos="0">
                    <a:srgbClr val="505050"/>
                  </a:gs>
                  <a:gs pos="100000">
                    <a:srgbClr val="505050"/>
                  </a:gs>
                </a:gsLst>
                <a:lin ang="5400000" scaled="0"/>
              </a:gradFill>
            </a:endParaRPr>
          </a:p>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Новая </a:t>
            </a:r>
            <a:r>
              <a:rPr lang="en-US" spc="-51" dirty="0" smtClean="0">
                <a:gradFill>
                  <a:gsLst>
                    <a:gs pos="0">
                      <a:srgbClr val="505050"/>
                    </a:gs>
                    <a:gs pos="100000">
                      <a:srgbClr val="505050"/>
                    </a:gs>
                  </a:gsLst>
                  <a:lin ang="5400000" scaled="0"/>
                </a:gradFill>
              </a:rPr>
              <a:t>Hyper-V Replica</a:t>
            </a:r>
            <a:r>
              <a:rPr lang="ru-RU" spc="-51" dirty="0" smtClean="0">
                <a:gradFill>
                  <a:gsLst>
                    <a:gs pos="0">
                      <a:srgbClr val="505050"/>
                    </a:gs>
                    <a:gs pos="100000">
                      <a:srgbClr val="505050"/>
                    </a:gs>
                  </a:gsLst>
                  <a:lin ang="5400000" scaled="0"/>
                </a:gradFill>
              </a:rPr>
              <a:t> – </a:t>
            </a:r>
            <a:r>
              <a:rPr lang="ru-RU" spc="-51" dirty="0" smtClean="0">
                <a:solidFill>
                  <a:schemeClr val="accent1"/>
                </a:solidFill>
              </a:rPr>
              <a:t>позиционируется как решения для </a:t>
            </a:r>
            <a:r>
              <a:rPr lang="en-US" spc="-51" dirty="0" smtClean="0">
                <a:solidFill>
                  <a:schemeClr val="accent1"/>
                </a:solidFill>
              </a:rPr>
              <a:t>SMB </a:t>
            </a:r>
            <a:r>
              <a:rPr lang="ru-RU" spc="-51" dirty="0" smtClean="0">
                <a:solidFill>
                  <a:schemeClr val="accent1"/>
                </a:solidFill>
              </a:rPr>
              <a:t>сегмента. Резервный ЦОД за меньшие деньги.</a:t>
            </a:r>
            <a:endParaRPr lang="en-US" spc="-51" dirty="0" smtClean="0">
              <a:solidFill>
                <a:schemeClr val="accent1"/>
              </a:solidFill>
            </a:endParaRPr>
          </a:p>
          <a:p>
            <a:pPr marL="285750" indent="-285750">
              <a:lnSpc>
                <a:spcPct val="90000"/>
              </a:lnSpc>
              <a:buFont typeface="Wingdings" panose="05000000000000000000" pitchFamily="2" charset="2"/>
              <a:buChar char="ü"/>
            </a:pPr>
            <a:endParaRPr lang="en-US" spc="-51" dirty="0">
              <a:gradFill>
                <a:gsLst>
                  <a:gs pos="0">
                    <a:srgbClr val="505050"/>
                  </a:gs>
                  <a:gs pos="100000">
                    <a:srgbClr val="505050"/>
                  </a:gs>
                </a:gsLst>
                <a:lin ang="5400000" scaled="0"/>
              </a:gradFill>
            </a:endParaRPr>
          </a:p>
          <a:p>
            <a:pPr marL="285750" indent="-285750">
              <a:lnSpc>
                <a:spcPct val="90000"/>
              </a:lnSpc>
              <a:buFont typeface="Wingdings" panose="05000000000000000000" pitchFamily="2" charset="2"/>
              <a:buChar char="ü"/>
            </a:pPr>
            <a:r>
              <a:rPr lang="en-US" spc="-51" dirty="0" smtClean="0">
                <a:gradFill>
                  <a:gsLst>
                    <a:gs pos="0">
                      <a:srgbClr val="505050"/>
                    </a:gs>
                    <a:gs pos="100000">
                      <a:srgbClr val="505050"/>
                    </a:gs>
                  </a:gsLst>
                  <a:lin ang="5400000" scaled="0"/>
                </a:gradFill>
              </a:rPr>
              <a:t>Online </a:t>
            </a:r>
            <a:r>
              <a:rPr lang="ru-RU" spc="-51" dirty="0" smtClean="0">
                <a:gradFill>
                  <a:gsLst>
                    <a:gs pos="0">
                      <a:srgbClr val="505050"/>
                    </a:gs>
                    <a:gs pos="100000">
                      <a:srgbClr val="505050"/>
                    </a:gs>
                  </a:gsLst>
                  <a:lin ang="5400000" scaled="0"/>
                </a:gradFill>
              </a:rPr>
              <a:t>клонирование виртуальных машин – </a:t>
            </a:r>
            <a:r>
              <a:rPr lang="ru-RU" spc="-51" dirty="0" smtClean="0">
                <a:solidFill>
                  <a:schemeClr val="accent1"/>
                </a:solidFill>
              </a:rPr>
              <a:t>полезно для тестирования и отладки</a:t>
            </a:r>
            <a:endParaRPr lang="en-US" spc="-51" dirty="0" smtClean="0">
              <a:solidFill>
                <a:schemeClr val="accent1"/>
              </a:solidFill>
            </a:endParaRPr>
          </a:p>
        </p:txBody>
      </p:sp>
      <p:sp>
        <p:nvSpPr>
          <p:cNvPr id="41" name="Rectangle 40"/>
          <p:cNvSpPr/>
          <p:nvPr/>
        </p:nvSpPr>
        <p:spPr bwMode="auto">
          <a:xfrm>
            <a:off x="9334047" y="2367708"/>
            <a:ext cx="2658989" cy="431195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Поддержка </a:t>
            </a:r>
            <a:r>
              <a:rPr lang="en-US" spc="-51" dirty="0" smtClean="0">
                <a:gradFill>
                  <a:gsLst>
                    <a:gs pos="0">
                      <a:srgbClr val="505050"/>
                    </a:gs>
                    <a:gs pos="100000">
                      <a:srgbClr val="505050"/>
                    </a:gs>
                  </a:gsLst>
                  <a:lin ang="5400000" scaled="0"/>
                </a:gradFill>
              </a:rPr>
              <a:t>Dynamic Memory </a:t>
            </a:r>
            <a:r>
              <a:rPr lang="ru-RU" spc="-51" dirty="0" smtClean="0">
                <a:gradFill>
                  <a:gsLst>
                    <a:gs pos="0">
                      <a:srgbClr val="505050"/>
                    </a:gs>
                    <a:gs pos="100000">
                      <a:srgbClr val="505050"/>
                    </a:gs>
                  </a:gsLst>
                  <a:lin ang="5400000" scaled="0"/>
                </a:gradFill>
              </a:rPr>
              <a:t>для </a:t>
            </a:r>
            <a:r>
              <a:rPr lang="en-US" spc="-51" dirty="0" smtClean="0">
                <a:gradFill>
                  <a:gsLst>
                    <a:gs pos="0">
                      <a:srgbClr val="505050"/>
                    </a:gs>
                    <a:gs pos="100000">
                      <a:srgbClr val="505050"/>
                    </a:gs>
                  </a:gsLst>
                  <a:lin ang="5400000" scaled="0"/>
                </a:gradFill>
              </a:rPr>
              <a:t>Linux</a:t>
            </a:r>
            <a:r>
              <a:rPr lang="ru-RU" spc="-51" dirty="0" smtClean="0">
                <a:gradFill>
                  <a:gsLst>
                    <a:gs pos="0">
                      <a:srgbClr val="505050"/>
                    </a:gs>
                    <a:gs pos="100000">
                      <a:srgbClr val="505050"/>
                    </a:gs>
                  </a:gsLst>
                  <a:lin ang="5400000" scaled="0"/>
                </a:gradFill>
              </a:rPr>
              <a:t> -  </a:t>
            </a:r>
            <a:r>
              <a:rPr lang="ru-RU" spc="-51" dirty="0" smtClean="0">
                <a:solidFill>
                  <a:schemeClr val="accent1"/>
                </a:solidFill>
              </a:rPr>
              <a:t>если у заказчика есть гетерогенная среда, то виртуальные машины на базе </a:t>
            </a:r>
            <a:r>
              <a:rPr lang="en-US" spc="-51" dirty="0" smtClean="0">
                <a:solidFill>
                  <a:schemeClr val="accent1"/>
                </a:solidFill>
              </a:rPr>
              <a:t>Linux </a:t>
            </a:r>
            <a:r>
              <a:rPr lang="ru-RU" spc="-51" dirty="0" smtClean="0">
                <a:solidFill>
                  <a:schemeClr val="accent1"/>
                </a:solidFill>
              </a:rPr>
              <a:t>теперь могут использовать память динамически. Нагрузка на </a:t>
            </a:r>
            <a:r>
              <a:rPr lang="en-US" spc="-51" dirty="0" smtClean="0">
                <a:solidFill>
                  <a:schemeClr val="accent1"/>
                </a:solidFill>
              </a:rPr>
              <a:t>WEB </a:t>
            </a:r>
            <a:r>
              <a:rPr lang="ru-RU" spc="-51" dirty="0" smtClean="0">
                <a:solidFill>
                  <a:schemeClr val="accent1"/>
                </a:solidFill>
              </a:rPr>
              <a:t>сервер, к примеру, возросла и виртуальная машина получила больше памяти.</a:t>
            </a:r>
            <a:endParaRPr lang="en-US" spc="-51" dirty="0" smtClean="0">
              <a:solidFill>
                <a:schemeClr val="accent1"/>
              </a:solidFill>
            </a:endParaRPr>
          </a:p>
          <a:p>
            <a:pPr>
              <a:lnSpc>
                <a:spcPct val="90000"/>
              </a:lnSpc>
            </a:pPr>
            <a:endParaRPr lang="en-US" spc="-51" dirty="0">
              <a:gradFill>
                <a:gsLst>
                  <a:gs pos="0">
                    <a:srgbClr val="505050"/>
                  </a:gs>
                  <a:gs pos="100000">
                    <a:srgbClr val="505050"/>
                  </a:gs>
                </a:gsLst>
                <a:lin ang="5400000" scaled="0"/>
              </a:gradFill>
            </a:endParaRPr>
          </a:p>
          <a:p>
            <a:pPr>
              <a:lnSpc>
                <a:spcPct val="90000"/>
              </a:lnSpc>
            </a:pPr>
            <a:endParaRPr lang="en-US" spc="-51" dirty="0">
              <a:gradFill>
                <a:gsLst>
                  <a:gs pos="0">
                    <a:srgbClr val="505050"/>
                  </a:gs>
                  <a:gs pos="100000">
                    <a:srgbClr val="505050"/>
                  </a:gs>
                </a:gsLst>
                <a:lin ang="5400000" scaled="0"/>
              </a:gradFill>
            </a:endParaRPr>
          </a:p>
        </p:txBody>
      </p:sp>
      <p:sp>
        <p:nvSpPr>
          <p:cNvPr id="67" name="1 after"/>
          <p:cNvSpPr/>
          <p:nvPr/>
        </p:nvSpPr>
        <p:spPr bwMode="auto">
          <a:xfrm>
            <a:off x="3236918" y="4903750"/>
            <a:ext cx="2871782" cy="131028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endParaRPr lang="en-US" sz="1200" spc="-20" dirty="0">
              <a:gradFill>
                <a:gsLst>
                  <a:gs pos="0">
                    <a:srgbClr val="505050"/>
                  </a:gs>
                  <a:gs pos="100000">
                    <a:srgbClr val="505050"/>
                  </a:gs>
                </a:gsLst>
                <a:lin ang="5400000" scaled="0"/>
              </a:gra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101601" y="4940328"/>
            <a:ext cx="3135318" cy="1487512"/>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900" spc="-122" dirty="0" smtClean="0">
                <a:gradFill>
                  <a:gsLst>
                    <a:gs pos="0">
                      <a:srgbClr val="EFEFEF"/>
                    </a:gs>
                    <a:gs pos="100000">
                      <a:srgbClr val="EFEFEF"/>
                    </a:gs>
                  </a:gsLst>
                  <a:lin ang="5400000" scaled="0"/>
                </a:gradFill>
                <a:latin typeface="Segoe UI Light"/>
              </a:rPr>
              <a:t>Новый уровень поддержки гетерогенных сред</a:t>
            </a:r>
            <a:endParaRPr lang="en-US" sz="29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238" name="Group 285"/>
          <p:cNvGrpSpPr>
            <a:grpSpLocks noChangeAspect="1"/>
          </p:cNvGrpSpPr>
          <p:nvPr/>
        </p:nvGrpSpPr>
        <p:grpSpPr bwMode="auto">
          <a:xfrm>
            <a:off x="574463" y="2133185"/>
            <a:ext cx="2609530" cy="2068773"/>
            <a:chOff x="-2809" y="2598"/>
            <a:chExt cx="2104" cy="1668"/>
          </a:xfrm>
        </p:grpSpPr>
        <p:sp>
          <p:nvSpPr>
            <p:cNvPr id="241" name="Freeform 287"/>
            <p:cNvSpPr>
              <a:spLocks/>
            </p:cNvSpPr>
            <p:nvPr/>
          </p:nvSpPr>
          <p:spPr bwMode="auto">
            <a:xfrm>
              <a:off x="-1595" y="2672"/>
              <a:ext cx="105" cy="117"/>
            </a:xfrm>
            <a:custGeom>
              <a:avLst/>
              <a:gdLst>
                <a:gd name="T0" fmla="*/ 200 w 210"/>
                <a:gd name="T1" fmla="*/ 0 h 232"/>
                <a:gd name="T2" fmla="*/ 210 w 210"/>
                <a:gd name="T3" fmla="*/ 68 h 232"/>
                <a:gd name="T4" fmla="*/ 68 w 210"/>
                <a:gd name="T5" fmla="*/ 89 h 232"/>
                <a:gd name="T6" fmla="*/ 68 w 210"/>
                <a:gd name="T7" fmla="*/ 232 h 232"/>
                <a:gd name="T8" fmla="*/ 0 w 210"/>
                <a:gd name="T9" fmla="*/ 232 h 232"/>
                <a:gd name="T10" fmla="*/ 0 w 210"/>
                <a:gd name="T11" fmla="*/ 31 h 232"/>
                <a:gd name="T12" fmla="*/ 29 w 210"/>
                <a:gd name="T13" fmla="*/ 27 h 232"/>
                <a:gd name="T14" fmla="*/ 200 w 210"/>
                <a:gd name="T15" fmla="*/ 0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2">
                  <a:moveTo>
                    <a:pt x="200" y="0"/>
                  </a:moveTo>
                  <a:lnTo>
                    <a:pt x="210" y="68"/>
                  </a:lnTo>
                  <a:lnTo>
                    <a:pt x="68" y="89"/>
                  </a:lnTo>
                  <a:lnTo>
                    <a:pt x="68" y="232"/>
                  </a:lnTo>
                  <a:lnTo>
                    <a:pt x="0" y="232"/>
                  </a:lnTo>
                  <a:lnTo>
                    <a:pt x="0" y="31"/>
                  </a:lnTo>
                  <a:lnTo>
                    <a:pt x="29" y="27"/>
                  </a:lnTo>
                  <a:lnTo>
                    <a:pt x="200"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288"/>
            <p:cNvSpPr>
              <a:spLocks noEditPoints="1"/>
            </p:cNvSpPr>
            <p:nvPr/>
          </p:nvSpPr>
          <p:spPr bwMode="auto">
            <a:xfrm>
              <a:off x="-1600" y="2845"/>
              <a:ext cx="39" cy="1159"/>
            </a:xfrm>
            <a:custGeom>
              <a:avLst/>
              <a:gdLst>
                <a:gd name="T0" fmla="*/ 1 w 76"/>
                <a:gd name="T1" fmla="*/ 1946 h 2319"/>
                <a:gd name="T2" fmla="*/ 70 w 76"/>
                <a:gd name="T3" fmla="*/ 1946 h 2319"/>
                <a:gd name="T4" fmla="*/ 69 w 76"/>
                <a:gd name="T5" fmla="*/ 2319 h 2319"/>
                <a:gd name="T6" fmla="*/ 0 w 76"/>
                <a:gd name="T7" fmla="*/ 2319 h 2319"/>
                <a:gd name="T8" fmla="*/ 1 w 76"/>
                <a:gd name="T9" fmla="*/ 1946 h 2319"/>
                <a:gd name="T10" fmla="*/ 2 w 76"/>
                <a:gd name="T11" fmla="*/ 1459 h 2319"/>
                <a:gd name="T12" fmla="*/ 71 w 76"/>
                <a:gd name="T13" fmla="*/ 1459 h 2319"/>
                <a:gd name="T14" fmla="*/ 70 w 76"/>
                <a:gd name="T15" fmla="*/ 1833 h 2319"/>
                <a:gd name="T16" fmla="*/ 1 w 76"/>
                <a:gd name="T17" fmla="*/ 1833 h 2319"/>
                <a:gd name="T18" fmla="*/ 2 w 76"/>
                <a:gd name="T19" fmla="*/ 1459 h 2319"/>
                <a:gd name="T20" fmla="*/ 5 w 76"/>
                <a:gd name="T21" fmla="*/ 972 h 2319"/>
                <a:gd name="T22" fmla="*/ 74 w 76"/>
                <a:gd name="T23" fmla="*/ 972 h 2319"/>
                <a:gd name="T24" fmla="*/ 72 w 76"/>
                <a:gd name="T25" fmla="*/ 1346 h 2319"/>
                <a:gd name="T26" fmla="*/ 3 w 76"/>
                <a:gd name="T27" fmla="*/ 1346 h 2319"/>
                <a:gd name="T28" fmla="*/ 5 w 76"/>
                <a:gd name="T29" fmla="*/ 972 h 2319"/>
                <a:gd name="T30" fmla="*/ 6 w 76"/>
                <a:gd name="T31" fmla="*/ 487 h 2319"/>
                <a:gd name="T32" fmla="*/ 75 w 76"/>
                <a:gd name="T33" fmla="*/ 487 h 2319"/>
                <a:gd name="T34" fmla="*/ 74 w 76"/>
                <a:gd name="T35" fmla="*/ 860 h 2319"/>
                <a:gd name="T36" fmla="*/ 5 w 76"/>
                <a:gd name="T37" fmla="*/ 860 h 2319"/>
                <a:gd name="T38" fmla="*/ 6 w 76"/>
                <a:gd name="T39" fmla="*/ 487 h 2319"/>
                <a:gd name="T40" fmla="*/ 7 w 76"/>
                <a:gd name="T41" fmla="*/ 0 h 2319"/>
                <a:gd name="T42" fmla="*/ 76 w 76"/>
                <a:gd name="T43" fmla="*/ 0 h 2319"/>
                <a:gd name="T44" fmla="*/ 75 w 76"/>
                <a:gd name="T45" fmla="*/ 374 h 2319"/>
                <a:gd name="T46" fmla="*/ 6 w 76"/>
                <a:gd name="T47" fmla="*/ 374 h 2319"/>
                <a:gd name="T48" fmla="*/ 7 w 76"/>
                <a:gd name="T49" fmla="*/ 0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2319">
                  <a:moveTo>
                    <a:pt x="1" y="1946"/>
                  </a:moveTo>
                  <a:lnTo>
                    <a:pt x="70" y="1946"/>
                  </a:lnTo>
                  <a:lnTo>
                    <a:pt x="69" y="2319"/>
                  </a:lnTo>
                  <a:lnTo>
                    <a:pt x="0" y="2319"/>
                  </a:lnTo>
                  <a:lnTo>
                    <a:pt x="1" y="1946"/>
                  </a:lnTo>
                  <a:close/>
                  <a:moveTo>
                    <a:pt x="2" y="1459"/>
                  </a:moveTo>
                  <a:lnTo>
                    <a:pt x="71" y="1459"/>
                  </a:lnTo>
                  <a:lnTo>
                    <a:pt x="70" y="1833"/>
                  </a:lnTo>
                  <a:lnTo>
                    <a:pt x="1" y="1833"/>
                  </a:lnTo>
                  <a:lnTo>
                    <a:pt x="2" y="1459"/>
                  </a:lnTo>
                  <a:close/>
                  <a:moveTo>
                    <a:pt x="5" y="972"/>
                  </a:moveTo>
                  <a:lnTo>
                    <a:pt x="74" y="972"/>
                  </a:lnTo>
                  <a:lnTo>
                    <a:pt x="72" y="1346"/>
                  </a:lnTo>
                  <a:lnTo>
                    <a:pt x="3" y="1346"/>
                  </a:lnTo>
                  <a:lnTo>
                    <a:pt x="5" y="972"/>
                  </a:lnTo>
                  <a:close/>
                  <a:moveTo>
                    <a:pt x="6" y="487"/>
                  </a:moveTo>
                  <a:lnTo>
                    <a:pt x="75" y="487"/>
                  </a:lnTo>
                  <a:lnTo>
                    <a:pt x="74" y="860"/>
                  </a:lnTo>
                  <a:lnTo>
                    <a:pt x="5" y="860"/>
                  </a:lnTo>
                  <a:lnTo>
                    <a:pt x="6" y="487"/>
                  </a:lnTo>
                  <a:close/>
                  <a:moveTo>
                    <a:pt x="7" y="0"/>
                  </a:moveTo>
                  <a:lnTo>
                    <a:pt x="76" y="0"/>
                  </a:lnTo>
                  <a:lnTo>
                    <a:pt x="75" y="374"/>
                  </a:lnTo>
                  <a:lnTo>
                    <a:pt x="6" y="374"/>
                  </a:lnTo>
                  <a:lnTo>
                    <a:pt x="7"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289"/>
            <p:cNvSpPr>
              <a:spLocks/>
            </p:cNvSpPr>
            <p:nvPr/>
          </p:nvSpPr>
          <p:spPr bwMode="auto">
            <a:xfrm>
              <a:off x="-1600" y="4062"/>
              <a:ext cx="106" cy="120"/>
            </a:xfrm>
            <a:custGeom>
              <a:avLst/>
              <a:gdLst>
                <a:gd name="T0" fmla="*/ 0 w 210"/>
                <a:gd name="T1" fmla="*/ 0 h 239"/>
                <a:gd name="T2" fmla="*/ 69 w 210"/>
                <a:gd name="T3" fmla="*/ 0 h 239"/>
                <a:gd name="T4" fmla="*/ 69 w 210"/>
                <a:gd name="T5" fmla="*/ 144 h 239"/>
                <a:gd name="T6" fmla="*/ 210 w 210"/>
                <a:gd name="T7" fmla="*/ 171 h 239"/>
                <a:gd name="T8" fmla="*/ 198 w 210"/>
                <a:gd name="T9" fmla="*/ 239 h 239"/>
                <a:gd name="T10" fmla="*/ 28 w 210"/>
                <a:gd name="T11" fmla="*/ 207 h 239"/>
                <a:gd name="T12" fmla="*/ 0 w 210"/>
                <a:gd name="T13" fmla="*/ 201 h 239"/>
                <a:gd name="T14" fmla="*/ 0 w 210"/>
                <a:gd name="T15" fmla="*/ 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239">
                  <a:moveTo>
                    <a:pt x="0" y="0"/>
                  </a:moveTo>
                  <a:lnTo>
                    <a:pt x="69" y="0"/>
                  </a:lnTo>
                  <a:lnTo>
                    <a:pt x="69" y="144"/>
                  </a:lnTo>
                  <a:lnTo>
                    <a:pt x="210" y="171"/>
                  </a:lnTo>
                  <a:lnTo>
                    <a:pt x="198" y="239"/>
                  </a:lnTo>
                  <a:lnTo>
                    <a:pt x="28" y="207"/>
                  </a:lnTo>
                  <a:lnTo>
                    <a:pt x="0" y="201"/>
                  </a:lnTo>
                  <a:lnTo>
                    <a:pt x="0"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290"/>
            <p:cNvSpPr>
              <a:spLocks noEditPoints="1"/>
            </p:cNvSpPr>
            <p:nvPr/>
          </p:nvSpPr>
          <p:spPr bwMode="auto">
            <a:xfrm>
              <a:off x="-1450" y="4158"/>
              <a:ext cx="601" cy="108"/>
            </a:xfrm>
            <a:custGeom>
              <a:avLst/>
              <a:gdLst>
                <a:gd name="T0" fmla="*/ 451 w 1202"/>
                <a:gd name="T1" fmla="*/ 82 h 216"/>
                <a:gd name="T2" fmla="*/ 788 w 1202"/>
                <a:gd name="T3" fmla="*/ 145 h 216"/>
                <a:gd name="T4" fmla="*/ 776 w 1202"/>
                <a:gd name="T5" fmla="*/ 212 h 216"/>
                <a:gd name="T6" fmla="*/ 438 w 1202"/>
                <a:gd name="T7" fmla="*/ 150 h 216"/>
                <a:gd name="T8" fmla="*/ 451 w 1202"/>
                <a:gd name="T9" fmla="*/ 82 h 216"/>
                <a:gd name="T10" fmla="*/ 1178 w 1202"/>
                <a:gd name="T11" fmla="*/ 4 h 216"/>
                <a:gd name="T12" fmla="*/ 1202 w 1202"/>
                <a:gd name="T13" fmla="*/ 68 h 216"/>
                <a:gd name="T14" fmla="*/ 893 w 1202"/>
                <a:gd name="T15" fmla="*/ 216 h 216"/>
                <a:gd name="T16" fmla="*/ 869 w 1202"/>
                <a:gd name="T17" fmla="*/ 152 h 216"/>
                <a:gd name="T18" fmla="*/ 1178 w 1202"/>
                <a:gd name="T19" fmla="*/ 4 h 216"/>
                <a:gd name="T20" fmla="*/ 13 w 1202"/>
                <a:gd name="T21" fmla="*/ 0 h 216"/>
                <a:gd name="T22" fmla="*/ 350 w 1202"/>
                <a:gd name="T23" fmla="*/ 63 h 216"/>
                <a:gd name="T24" fmla="*/ 338 w 1202"/>
                <a:gd name="T25" fmla="*/ 131 h 216"/>
                <a:gd name="T26" fmla="*/ 0 w 1202"/>
                <a:gd name="T27" fmla="*/ 68 h 216"/>
                <a:gd name="T28" fmla="*/ 13 w 1202"/>
                <a:gd name="T2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2" h="216">
                  <a:moveTo>
                    <a:pt x="451" y="82"/>
                  </a:moveTo>
                  <a:lnTo>
                    <a:pt x="788" y="145"/>
                  </a:lnTo>
                  <a:lnTo>
                    <a:pt x="776" y="212"/>
                  </a:lnTo>
                  <a:lnTo>
                    <a:pt x="438" y="150"/>
                  </a:lnTo>
                  <a:lnTo>
                    <a:pt x="451" y="82"/>
                  </a:lnTo>
                  <a:close/>
                  <a:moveTo>
                    <a:pt x="1178" y="4"/>
                  </a:moveTo>
                  <a:lnTo>
                    <a:pt x="1202" y="68"/>
                  </a:lnTo>
                  <a:lnTo>
                    <a:pt x="893" y="216"/>
                  </a:lnTo>
                  <a:lnTo>
                    <a:pt x="869" y="152"/>
                  </a:lnTo>
                  <a:lnTo>
                    <a:pt x="1178" y="4"/>
                  </a:lnTo>
                  <a:close/>
                  <a:moveTo>
                    <a:pt x="13" y="0"/>
                  </a:moveTo>
                  <a:lnTo>
                    <a:pt x="350" y="63"/>
                  </a:lnTo>
                  <a:lnTo>
                    <a:pt x="338" y="131"/>
                  </a:lnTo>
                  <a:lnTo>
                    <a:pt x="0" y="68"/>
                  </a:lnTo>
                  <a:lnTo>
                    <a:pt x="13"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291"/>
            <p:cNvSpPr>
              <a:spLocks/>
            </p:cNvSpPr>
            <p:nvPr/>
          </p:nvSpPr>
          <p:spPr bwMode="auto">
            <a:xfrm>
              <a:off x="-814" y="4029"/>
              <a:ext cx="101" cy="140"/>
            </a:xfrm>
            <a:custGeom>
              <a:avLst/>
              <a:gdLst>
                <a:gd name="T0" fmla="*/ 133 w 202"/>
                <a:gd name="T1" fmla="*/ 0 h 280"/>
                <a:gd name="T2" fmla="*/ 202 w 202"/>
                <a:gd name="T3" fmla="*/ 0 h 280"/>
                <a:gd name="T4" fmla="*/ 202 w 202"/>
                <a:gd name="T5" fmla="*/ 196 h 280"/>
                <a:gd name="T6" fmla="*/ 180 w 202"/>
                <a:gd name="T7" fmla="*/ 206 h 280"/>
                <a:gd name="T8" fmla="*/ 25 w 202"/>
                <a:gd name="T9" fmla="*/ 280 h 280"/>
                <a:gd name="T10" fmla="*/ 0 w 202"/>
                <a:gd name="T11" fmla="*/ 216 h 280"/>
                <a:gd name="T12" fmla="*/ 133 w 202"/>
                <a:gd name="T13" fmla="*/ 154 h 280"/>
                <a:gd name="T14" fmla="*/ 133 w 202"/>
                <a:gd name="T15" fmla="*/ 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80">
                  <a:moveTo>
                    <a:pt x="133" y="0"/>
                  </a:moveTo>
                  <a:lnTo>
                    <a:pt x="202" y="0"/>
                  </a:lnTo>
                  <a:lnTo>
                    <a:pt x="202" y="196"/>
                  </a:lnTo>
                  <a:lnTo>
                    <a:pt x="180" y="206"/>
                  </a:lnTo>
                  <a:lnTo>
                    <a:pt x="25" y="280"/>
                  </a:lnTo>
                  <a:lnTo>
                    <a:pt x="0" y="216"/>
                  </a:lnTo>
                  <a:lnTo>
                    <a:pt x="133" y="154"/>
                  </a:lnTo>
                  <a:lnTo>
                    <a:pt x="133"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292"/>
            <p:cNvSpPr>
              <a:spLocks noEditPoints="1"/>
            </p:cNvSpPr>
            <p:nvPr/>
          </p:nvSpPr>
          <p:spPr bwMode="auto">
            <a:xfrm>
              <a:off x="-747" y="2873"/>
              <a:ext cx="42" cy="1103"/>
            </a:xfrm>
            <a:custGeom>
              <a:avLst/>
              <a:gdLst>
                <a:gd name="T0" fmla="*/ 3 w 85"/>
                <a:gd name="T1" fmla="*/ 1849 h 2205"/>
                <a:gd name="T2" fmla="*/ 72 w 85"/>
                <a:gd name="T3" fmla="*/ 1849 h 2205"/>
                <a:gd name="T4" fmla="*/ 69 w 85"/>
                <a:gd name="T5" fmla="*/ 2205 h 2205"/>
                <a:gd name="T6" fmla="*/ 0 w 85"/>
                <a:gd name="T7" fmla="*/ 2205 h 2205"/>
                <a:gd name="T8" fmla="*/ 3 w 85"/>
                <a:gd name="T9" fmla="*/ 1849 h 2205"/>
                <a:gd name="T10" fmla="*/ 5 w 85"/>
                <a:gd name="T11" fmla="*/ 1388 h 2205"/>
                <a:gd name="T12" fmla="*/ 74 w 85"/>
                <a:gd name="T13" fmla="*/ 1388 h 2205"/>
                <a:gd name="T14" fmla="*/ 72 w 85"/>
                <a:gd name="T15" fmla="*/ 1743 h 2205"/>
                <a:gd name="T16" fmla="*/ 3 w 85"/>
                <a:gd name="T17" fmla="*/ 1743 h 2205"/>
                <a:gd name="T18" fmla="*/ 5 w 85"/>
                <a:gd name="T19" fmla="*/ 1388 h 2205"/>
                <a:gd name="T20" fmla="*/ 9 w 85"/>
                <a:gd name="T21" fmla="*/ 925 h 2205"/>
                <a:gd name="T22" fmla="*/ 78 w 85"/>
                <a:gd name="T23" fmla="*/ 925 h 2205"/>
                <a:gd name="T24" fmla="*/ 76 w 85"/>
                <a:gd name="T25" fmla="*/ 1280 h 2205"/>
                <a:gd name="T26" fmla="*/ 7 w 85"/>
                <a:gd name="T27" fmla="*/ 1280 h 2205"/>
                <a:gd name="T28" fmla="*/ 9 w 85"/>
                <a:gd name="T29" fmla="*/ 925 h 2205"/>
                <a:gd name="T30" fmla="*/ 12 w 85"/>
                <a:gd name="T31" fmla="*/ 463 h 2205"/>
                <a:gd name="T32" fmla="*/ 81 w 85"/>
                <a:gd name="T33" fmla="*/ 463 h 2205"/>
                <a:gd name="T34" fmla="*/ 78 w 85"/>
                <a:gd name="T35" fmla="*/ 819 h 2205"/>
                <a:gd name="T36" fmla="*/ 9 w 85"/>
                <a:gd name="T37" fmla="*/ 819 h 2205"/>
                <a:gd name="T38" fmla="*/ 12 w 85"/>
                <a:gd name="T39" fmla="*/ 463 h 2205"/>
                <a:gd name="T40" fmla="*/ 16 w 85"/>
                <a:gd name="T41" fmla="*/ 0 h 2205"/>
                <a:gd name="T42" fmla="*/ 85 w 85"/>
                <a:gd name="T43" fmla="*/ 0 h 2205"/>
                <a:gd name="T44" fmla="*/ 82 w 85"/>
                <a:gd name="T45" fmla="*/ 357 h 2205"/>
                <a:gd name="T46" fmla="*/ 13 w 85"/>
                <a:gd name="T47" fmla="*/ 357 h 2205"/>
                <a:gd name="T48" fmla="*/ 16 w 85"/>
                <a:gd name="T49"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2205">
                  <a:moveTo>
                    <a:pt x="3" y="1849"/>
                  </a:moveTo>
                  <a:lnTo>
                    <a:pt x="72" y="1849"/>
                  </a:lnTo>
                  <a:lnTo>
                    <a:pt x="69" y="2205"/>
                  </a:lnTo>
                  <a:lnTo>
                    <a:pt x="0" y="2205"/>
                  </a:lnTo>
                  <a:lnTo>
                    <a:pt x="3" y="1849"/>
                  </a:lnTo>
                  <a:close/>
                  <a:moveTo>
                    <a:pt x="5" y="1388"/>
                  </a:moveTo>
                  <a:lnTo>
                    <a:pt x="74" y="1388"/>
                  </a:lnTo>
                  <a:lnTo>
                    <a:pt x="72" y="1743"/>
                  </a:lnTo>
                  <a:lnTo>
                    <a:pt x="3" y="1743"/>
                  </a:lnTo>
                  <a:lnTo>
                    <a:pt x="5" y="1388"/>
                  </a:lnTo>
                  <a:close/>
                  <a:moveTo>
                    <a:pt x="9" y="925"/>
                  </a:moveTo>
                  <a:lnTo>
                    <a:pt x="78" y="925"/>
                  </a:lnTo>
                  <a:lnTo>
                    <a:pt x="76" y="1280"/>
                  </a:lnTo>
                  <a:lnTo>
                    <a:pt x="7" y="1280"/>
                  </a:lnTo>
                  <a:lnTo>
                    <a:pt x="9" y="925"/>
                  </a:lnTo>
                  <a:close/>
                  <a:moveTo>
                    <a:pt x="12" y="463"/>
                  </a:moveTo>
                  <a:lnTo>
                    <a:pt x="81" y="463"/>
                  </a:lnTo>
                  <a:lnTo>
                    <a:pt x="78" y="819"/>
                  </a:lnTo>
                  <a:lnTo>
                    <a:pt x="9" y="819"/>
                  </a:lnTo>
                  <a:lnTo>
                    <a:pt x="12" y="463"/>
                  </a:lnTo>
                  <a:close/>
                  <a:moveTo>
                    <a:pt x="16" y="0"/>
                  </a:moveTo>
                  <a:lnTo>
                    <a:pt x="85" y="0"/>
                  </a:lnTo>
                  <a:lnTo>
                    <a:pt x="82" y="357"/>
                  </a:lnTo>
                  <a:lnTo>
                    <a:pt x="13" y="357"/>
                  </a:lnTo>
                  <a:lnTo>
                    <a:pt x="16"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293"/>
            <p:cNvSpPr>
              <a:spLocks/>
            </p:cNvSpPr>
            <p:nvPr/>
          </p:nvSpPr>
          <p:spPr bwMode="auto">
            <a:xfrm>
              <a:off x="-807" y="2683"/>
              <a:ext cx="102" cy="136"/>
            </a:xfrm>
            <a:custGeom>
              <a:avLst/>
              <a:gdLst>
                <a:gd name="T0" fmla="*/ 23 w 206"/>
                <a:gd name="T1" fmla="*/ 0 h 273"/>
                <a:gd name="T2" fmla="*/ 183 w 206"/>
                <a:gd name="T3" fmla="*/ 67 h 273"/>
                <a:gd name="T4" fmla="*/ 206 w 206"/>
                <a:gd name="T5" fmla="*/ 76 h 273"/>
                <a:gd name="T6" fmla="*/ 206 w 206"/>
                <a:gd name="T7" fmla="*/ 100 h 273"/>
                <a:gd name="T8" fmla="*/ 205 w 206"/>
                <a:gd name="T9" fmla="*/ 273 h 273"/>
                <a:gd name="T10" fmla="*/ 136 w 206"/>
                <a:gd name="T11" fmla="*/ 271 h 273"/>
                <a:gd name="T12" fmla="*/ 137 w 206"/>
                <a:gd name="T13" fmla="*/ 122 h 273"/>
                <a:gd name="T14" fmla="*/ 0 w 206"/>
                <a:gd name="T15" fmla="*/ 66 h 273"/>
                <a:gd name="T16" fmla="*/ 23 w 206"/>
                <a:gd name="T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73">
                  <a:moveTo>
                    <a:pt x="23" y="0"/>
                  </a:moveTo>
                  <a:lnTo>
                    <a:pt x="183" y="67"/>
                  </a:lnTo>
                  <a:lnTo>
                    <a:pt x="206" y="76"/>
                  </a:lnTo>
                  <a:lnTo>
                    <a:pt x="206" y="100"/>
                  </a:lnTo>
                  <a:lnTo>
                    <a:pt x="205" y="273"/>
                  </a:lnTo>
                  <a:lnTo>
                    <a:pt x="136" y="271"/>
                  </a:lnTo>
                  <a:lnTo>
                    <a:pt x="137" y="122"/>
                  </a:lnTo>
                  <a:lnTo>
                    <a:pt x="0" y="66"/>
                  </a:lnTo>
                  <a:lnTo>
                    <a:pt x="23"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294"/>
            <p:cNvSpPr>
              <a:spLocks noEditPoints="1"/>
            </p:cNvSpPr>
            <p:nvPr/>
          </p:nvSpPr>
          <p:spPr bwMode="auto">
            <a:xfrm>
              <a:off x="-1445" y="2598"/>
              <a:ext cx="602" cy="100"/>
            </a:xfrm>
            <a:custGeom>
              <a:avLst/>
              <a:gdLst>
                <a:gd name="T0" fmla="*/ 336 w 1203"/>
                <a:gd name="T1" fmla="*/ 81 h 201"/>
                <a:gd name="T2" fmla="*/ 347 w 1203"/>
                <a:gd name="T3" fmla="*/ 149 h 201"/>
                <a:gd name="T4" fmla="*/ 11 w 1203"/>
                <a:gd name="T5" fmla="*/ 201 h 201"/>
                <a:gd name="T6" fmla="*/ 0 w 1203"/>
                <a:gd name="T7" fmla="*/ 133 h 201"/>
                <a:gd name="T8" fmla="*/ 336 w 1203"/>
                <a:gd name="T9" fmla="*/ 81 h 201"/>
                <a:gd name="T10" fmla="*/ 771 w 1203"/>
                <a:gd name="T11" fmla="*/ 12 h 201"/>
                <a:gd name="T12" fmla="*/ 783 w 1203"/>
                <a:gd name="T13" fmla="*/ 80 h 201"/>
                <a:gd name="T14" fmla="*/ 448 w 1203"/>
                <a:gd name="T15" fmla="*/ 133 h 201"/>
                <a:gd name="T16" fmla="*/ 437 w 1203"/>
                <a:gd name="T17" fmla="*/ 66 h 201"/>
                <a:gd name="T18" fmla="*/ 771 w 1203"/>
                <a:gd name="T19" fmla="*/ 12 h 201"/>
                <a:gd name="T20" fmla="*/ 889 w 1203"/>
                <a:gd name="T21" fmla="*/ 0 h 201"/>
                <a:gd name="T22" fmla="*/ 1203 w 1203"/>
                <a:gd name="T23" fmla="*/ 131 h 201"/>
                <a:gd name="T24" fmla="*/ 1180 w 1203"/>
                <a:gd name="T25" fmla="*/ 196 h 201"/>
                <a:gd name="T26" fmla="*/ 866 w 1203"/>
                <a:gd name="T27" fmla="*/ 66 h 201"/>
                <a:gd name="T28" fmla="*/ 889 w 1203"/>
                <a:gd name="T2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3" h="201">
                  <a:moveTo>
                    <a:pt x="336" y="81"/>
                  </a:moveTo>
                  <a:lnTo>
                    <a:pt x="347" y="149"/>
                  </a:lnTo>
                  <a:lnTo>
                    <a:pt x="11" y="201"/>
                  </a:lnTo>
                  <a:lnTo>
                    <a:pt x="0" y="133"/>
                  </a:lnTo>
                  <a:lnTo>
                    <a:pt x="336" y="81"/>
                  </a:lnTo>
                  <a:close/>
                  <a:moveTo>
                    <a:pt x="771" y="12"/>
                  </a:moveTo>
                  <a:lnTo>
                    <a:pt x="783" y="80"/>
                  </a:lnTo>
                  <a:lnTo>
                    <a:pt x="448" y="133"/>
                  </a:lnTo>
                  <a:lnTo>
                    <a:pt x="437" y="66"/>
                  </a:lnTo>
                  <a:lnTo>
                    <a:pt x="771" y="12"/>
                  </a:lnTo>
                  <a:close/>
                  <a:moveTo>
                    <a:pt x="889" y="0"/>
                  </a:moveTo>
                  <a:lnTo>
                    <a:pt x="1203" y="131"/>
                  </a:lnTo>
                  <a:lnTo>
                    <a:pt x="1180" y="196"/>
                  </a:lnTo>
                  <a:lnTo>
                    <a:pt x="866" y="66"/>
                  </a:lnTo>
                  <a:lnTo>
                    <a:pt x="889"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295"/>
            <p:cNvSpPr>
              <a:spLocks noEditPoints="1"/>
            </p:cNvSpPr>
            <p:nvPr/>
          </p:nvSpPr>
          <p:spPr bwMode="auto">
            <a:xfrm>
              <a:off x="-1542" y="2659"/>
              <a:ext cx="775" cy="1550"/>
            </a:xfrm>
            <a:custGeom>
              <a:avLst/>
              <a:gdLst>
                <a:gd name="T0" fmla="*/ 67 w 1550"/>
                <a:gd name="T1" fmla="*/ 1862 h 3101"/>
                <a:gd name="T2" fmla="*/ 67 w 1550"/>
                <a:gd name="T3" fmla="*/ 2848 h 3101"/>
                <a:gd name="T4" fmla="*/ 929 w 1550"/>
                <a:gd name="T5" fmla="*/ 3008 h 3101"/>
                <a:gd name="T6" fmla="*/ 937 w 1550"/>
                <a:gd name="T7" fmla="*/ 1909 h 3101"/>
                <a:gd name="T8" fmla="*/ 67 w 1550"/>
                <a:gd name="T9" fmla="*/ 1862 h 3101"/>
                <a:gd name="T10" fmla="*/ 67 w 1550"/>
                <a:gd name="T11" fmla="*/ 1591 h 3101"/>
                <a:gd name="T12" fmla="*/ 67 w 1550"/>
                <a:gd name="T13" fmla="*/ 1790 h 3101"/>
                <a:gd name="T14" fmla="*/ 937 w 1550"/>
                <a:gd name="T15" fmla="*/ 1832 h 3101"/>
                <a:gd name="T16" fmla="*/ 937 w 1550"/>
                <a:gd name="T17" fmla="*/ 1609 h 3101"/>
                <a:gd name="T18" fmla="*/ 67 w 1550"/>
                <a:gd name="T19" fmla="*/ 1591 h 3101"/>
                <a:gd name="T20" fmla="*/ 942 w 1550"/>
                <a:gd name="T21" fmla="*/ 1303 h 3101"/>
                <a:gd name="T22" fmla="*/ 71 w 1550"/>
                <a:gd name="T23" fmla="*/ 1316 h 3101"/>
                <a:gd name="T24" fmla="*/ 67 w 1550"/>
                <a:gd name="T25" fmla="*/ 1519 h 3101"/>
                <a:gd name="T26" fmla="*/ 942 w 1550"/>
                <a:gd name="T27" fmla="*/ 1532 h 3101"/>
                <a:gd name="T28" fmla="*/ 942 w 1550"/>
                <a:gd name="T29" fmla="*/ 1303 h 3101"/>
                <a:gd name="T30" fmla="*/ 946 w 1550"/>
                <a:gd name="T31" fmla="*/ 1003 h 3101"/>
                <a:gd name="T32" fmla="*/ 71 w 1550"/>
                <a:gd name="T33" fmla="*/ 1045 h 3101"/>
                <a:gd name="T34" fmla="*/ 71 w 1550"/>
                <a:gd name="T35" fmla="*/ 1248 h 3101"/>
                <a:gd name="T36" fmla="*/ 942 w 1550"/>
                <a:gd name="T37" fmla="*/ 1228 h 3101"/>
                <a:gd name="T38" fmla="*/ 946 w 1550"/>
                <a:gd name="T39" fmla="*/ 1003 h 3101"/>
                <a:gd name="T40" fmla="*/ 946 w 1550"/>
                <a:gd name="T41" fmla="*/ 699 h 3101"/>
                <a:gd name="T42" fmla="*/ 71 w 1550"/>
                <a:gd name="T43" fmla="*/ 774 h 3101"/>
                <a:gd name="T44" fmla="*/ 71 w 1550"/>
                <a:gd name="T45" fmla="*/ 977 h 3101"/>
                <a:gd name="T46" fmla="*/ 946 w 1550"/>
                <a:gd name="T47" fmla="*/ 928 h 3101"/>
                <a:gd name="T48" fmla="*/ 946 w 1550"/>
                <a:gd name="T49" fmla="*/ 699 h 3101"/>
                <a:gd name="T50" fmla="*/ 946 w 1550"/>
                <a:gd name="T51" fmla="*/ 399 h 3101"/>
                <a:gd name="T52" fmla="*/ 75 w 1550"/>
                <a:gd name="T53" fmla="*/ 504 h 3101"/>
                <a:gd name="T54" fmla="*/ 75 w 1550"/>
                <a:gd name="T55" fmla="*/ 707 h 3101"/>
                <a:gd name="T56" fmla="*/ 946 w 1550"/>
                <a:gd name="T57" fmla="*/ 622 h 3101"/>
                <a:gd name="T58" fmla="*/ 946 w 1550"/>
                <a:gd name="T59" fmla="*/ 399 h 3101"/>
                <a:gd name="T60" fmla="*/ 950 w 1550"/>
                <a:gd name="T61" fmla="*/ 93 h 3101"/>
                <a:gd name="T62" fmla="*/ 75 w 1550"/>
                <a:gd name="T63" fmla="*/ 229 h 3101"/>
                <a:gd name="T64" fmla="*/ 75 w 1550"/>
                <a:gd name="T65" fmla="*/ 432 h 3101"/>
                <a:gd name="T66" fmla="*/ 946 w 1550"/>
                <a:gd name="T67" fmla="*/ 318 h 3101"/>
                <a:gd name="T68" fmla="*/ 950 w 1550"/>
                <a:gd name="T69" fmla="*/ 93 h 3101"/>
                <a:gd name="T70" fmla="*/ 1034 w 1550"/>
                <a:gd name="T71" fmla="*/ 0 h 3101"/>
                <a:gd name="T72" fmla="*/ 1550 w 1550"/>
                <a:gd name="T73" fmla="*/ 225 h 3101"/>
                <a:gd name="T74" fmla="*/ 1533 w 1550"/>
                <a:gd name="T75" fmla="*/ 2839 h 3101"/>
                <a:gd name="T76" fmla="*/ 1013 w 1550"/>
                <a:gd name="T77" fmla="*/ 3101 h 3101"/>
                <a:gd name="T78" fmla="*/ 0 w 1550"/>
                <a:gd name="T79" fmla="*/ 2903 h 3101"/>
                <a:gd name="T80" fmla="*/ 7 w 1550"/>
                <a:gd name="T81" fmla="*/ 170 h 3101"/>
                <a:gd name="T82" fmla="*/ 1034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7" y="1862"/>
                  </a:moveTo>
                  <a:lnTo>
                    <a:pt x="67" y="2848"/>
                  </a:lnTo>
                  <a:lnTo>
                    <a:pt x="929" y="3008"/>
                  </a:lnTo>
                  <a:lnTo>
                    <a:pt x="937" y="1909"/>
                  </a:lnTo>
                  <a:lnTo>
                    <a:pt x="67" y="1862"/>
                  </a:lnTo>
                  <a:close/>
                  <a:moveTo>
                    <a:pt x="67" y="1591"/>
                  </a:moveTo>
                  <a:lnTo>
                    <a:pt x="67" y="1790"/>
                  </a:lnTo>
                  <a:lnTo>
                    <a:pt x="937" y="1832"/>
                  </a:lnTo>
                  <a:lnTo>
                    <a:pt x="937" y="1609"/>
                  </a:lnTo>
                  <a:lnTo>
                    <a:pt x="67" y="1591"/>
                  </a:lnTo>
                  <a:close/>
                  <a:moveTo>
                    <a:pt x="942" y="1303"/>
                  </a:moveTo>
                  <a:lnTo>
                    <a:pt x="71" y="1316"/>
                  </a:lnTo>
                  <a:lnTo>
                    <a:pt x="67" y="1519"/>
                  </a:lnTo>
                  <a:lnTo>
                    <a:pt x="942" y="1532"/>
                  </a:lnTo>
                  <a:lnTo>
                    <a:pt x="942" y="1303"/>
                  </a:lnTo>
                  <a:close/>
                  <a:moveTo>
                    <a:pt x="946" y="1003"/>
                  </a:moveTo>
                  <a:lnTo>
                    <a:pt x="71" y="1045"/>
                  </a:lnTo>
                  <a:lnTo>
                    <a:pt x="71" y="1248"/>
                  </a:lnTo>
                  <a:lnTo>
                    <a:pt x="942" y="1228"/>
                  </a:lnTo>
                  <a:lnTo>
                    <a:pt x="946" y="1003"/>
                  </a:lnTo>
                  <a:close/>
                  <a:moveTo>
                    <a:pt x="946" y="699"/>
                  </a:moveTo>
                  <a:lnTo>
                    <a:pt x="71" y="774"/>
                  </a:lnTo>
                  <a:lnTo>
                    <a:pt x="71" y="977"/>
                  </a:lnTo>
                  <a:lnTo>
                    <a:pt x="946" y="928"/>
                  </a:lnTo>
                  <a:lnTo>
                    <a:pt x="946" y="699"/>
                  </a:lnTo>
                  <a:close/>
                  <a:moveTo>
                    <a:pt x="946" y="399"/>
                  </a:moveTo>
                  <a:lnTo>
                    <a:pt x="75" y="504"/>
                  </a:lnTo>
                  <a:lnTo>
                    <a:pt x="75" y="707"/>
                  </a:lnTo>
                  <a:lnTo>
                    <a:pt x="946" y="622"/>
                  </a:lnTo>
                  <a:lnTo>
                    <a:pt x="946" y="399"/>
                  </a:lnTo>
                  <a:close/>
                  <a:moveTo>
                    <a:pt x="950" y="93"/>
                  </a:moveTo>
                  <a:lnTo>
                    <a:pt x="75" y="229"/>
                  </a:lnTo>
                  <a:lnTo>
                    <a:pt x="75" y="432"/>
                  </a:lnTo>
                  <a:lnTo>
                    <a:pt x="946" y="318"/>
                  </a:lnTo>
                  <a:lnTo>
                    <a:pt x="950" y="93"/>
                  </a:lnTo>
                  <a:close/>
                  <a:moveTo>
                    <a:pt x="1034" y="0"/>
                  </a:moveTo>
                  <a:lnTo>
                    <a:pt x="1550" y="225"/>
                  </a:lnTo>
                  <a:lnTo>
                    <a:pt x="1533" y="2839"/>
                  </a:lnTo>
                  <a:lnTo>
                    <a:pt x="1013" y="3101"/>
                  </a:lnTo>
                  <a:lnTo>
                    <a:pt x="0" y="2903"/>
                  </a:lnTo>
                  <a:lnTo>
                    <a:pt x="7" y="170"/>
                  </a:lnTo>
                  <a:lnTo>
                    <a:pt x="1034"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296"/>
            <p:cNvSpPr>
              <a:spLocks/>
            </p:cNvSpPr>
            <p:nvPr/>
          </p:nvSpPr>
          <p:spPr bwMode="auto">
            <a:xfrm>
              <a:off x="-2309" y="3112"/>
              <a:ext cx="1119" cy="603"/>
            </a:xfrm>
            <a:custGeom>
              <a:avLst/>
              <a:gdLst>
                <a:gd name="T0" fmla="*/ 1047 w 2239"/>
                <a:gd name="T1" fmla="*/ 0 h 1206"/>
                <a:gd name="T2" fmla="*/ 2239 w 2239"/>
                <a:gd name="T3" fmla="*/ 603 h 1206"/>
                <a:gd name="T4" fmla="*/ 1047 w 2239"/>
                <a:gd name="T5" fmla="*/ 1206 h 1206"/>
                <a:gd name="T6" fmla="*/ 1047 w 2239"/>
                <a:gd name="T7" fmla="*/ 967 h 1206"/>
                <a:gd name="T8" fmla="*/ 0 w 2239"/>
                <a:gd name="T9" fmla="*/ 967 h 1206"/>
                <a:gd name="T10" fmla="*/ 0 w 2239"/>
                <a:gd name="T11" fmla="*/ 239 h 1206"/>
                <a:gd name="T12" fmla="*/ 1047 w 2239"/>
                <a:gd name="T13" fmla="*/ 239 h 1206"/>
                <a:gd name="T14" fmla="*/ 1047 w 2239"/>
                <a:gd name="T15" fmla="*/ 0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9" h="1206">
                  <a:moveTo>
                    <a:pt x="1047" y="0"/>
                  </a:moveTo>
                  <a:lnTo>
                    <a:pt x="2239" y="603"/>
                  </a:lnTo>
                  <a:lnTo>
                    <a:pt x="1047" y="1206"/>
                  </a:lnTo>
                  <a:lnTo>
                    <a:pt x="1047" y="967"/>
                  </a:lnTo>
                  <a:lnTo>
                    <a:pt x="0" y="967"/>
                  </a:lnTo>
                  <a:lnTo>
                    <a:pt x="0" y="239"/>
                  </a:lnTo>
                  <a:lnTo>
                    <a:pt x="1047" y="239"/>
                  </a:lnTo>
                  <a:lnTo>
                    <a:pt x="1047"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97"/>
            <p:cNvSpPr>
              <a:spLocks noEditPoints="1"/>
            </p:cNvSpPr>
            <p:nvPr/>
          </p:nvSpPr>
          <p:spPr bwMode="auto">
            <a:xfrm>
              <a:off x="-2335" y="3102"/>
              <a:ext cx="1139" cy="623"/>
            </a:xfrm>
            <a:custGeom>
              <a:avLst/>
              <a:gdLst>
                <a:gd name="T0" fmla="*/ 1072 w 2279"/>
                <a:gd name="T1" fmla="*/ 41 h 1247"/>
                <a:gd name="T2" fmla="*/ 1072 w 2279"/>
                <a:gd name="T3" fmla="*/ 273 h 1247"/>
                <a:gd name="T4" fmla="*/ 25 w 2279"/>
                <a:gd name="T5" fmla="*/ 273 h 1247"/>
                <a:gd name="T6" fmla="*/ 25 w 2279"/>
                <a:gd name="T7" fmla="*/ 975 h 1247"/>
                <a:gd name="T8" fmla="*/ 1072 w 2279"/>
                <a:gd name="T9" fmla="*/ 975 h 1247"/>
                <a:gd name="T10" fmla="*/ 1072 w 2279"/>
                <a:gd name="T11" fmla="*/ 1207 h 1247"/>
                <a:gd name="T12" fmla="*/ 2223 w 2279"/>
                <a:gd name="T13" fmla="*/ 624 h 1247"/>
                <a:gd name="T14" fmla="*/ 1072 w 2279"/>
                <a:gd name="T15" fmla="*/ 41 h 1247"/>
                <a:gd name="T16" fmla="*/ 1047 w 2279"/>
                <a:gd name="T17" fmla="*/ 0 h 1247"/>
                <a:gd name="T18" fmla="*/ 1066 w 2279"/>
                <a:gd name="T19" fmla="*/ 9 h 1247"/>
                <a:gd name="T20" fmla="*/ 2257 w 2279"/>
                <a:gd name="T21" fmla="*/ 612 h 1247"/>
                <a:gd name="T22" fmla="*/ 2279 w 2279"/>
                <a:gd name="T23" fmla="*/ 624 h 1247"/>
                <a:gd name="T24" fmla="*/ 2257 w 2279"/>
                <a:gd name="T25" fmla="*/ 635 h 1247"/>
                <a:gd name="T26" fmla="*/ 1066 w 2279"/>
                <a:gd name="T27" fmla="*/ 1238 h 1247"/>
                <a:gd name="T28" fmla="*/ 1047 w 2279"/>
                <a:gd name="T29" fmla="*/ 1247 h 1247"/>
                <a:gd name="T30" fmla="*/ 1047 w 2279"/>
                <a:gd name="T31" fmla="*/ 1001 h 1247"/>
                <a:gd name="T32" fmla="*/ 0 w 2279"/>
                <a:gd name="T33" fmla="*/ 1001 h 1247"/>
                <a:gd name="T34" fmla="*/ 0 w 2279"/>
                <a:gd name="T35" fmla="*/ 247 h 1247"/>
                <a:gd name="T36" fmla="*/ 1047 w 2279"/>
                <a:gd name="T37" fmla="*/ 247 h 1247"/>
                <a:gd name="T38" fmla="*/ 1047 w 2279"/>
                <a:gd name="T39" fmla="*/ 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9" h="1247">
                  <a:moveTo>
                    <a:pt x="1072" y="41"/>
                  </a:moveTo>
                  <a:lnTo>
                    <a:pt x="1072" y="273"/>
                  </a:lnTo>
                  <a:lnTo>
                    <a:pt x="25" y="273"/>
                  </a:lnTo>
                  <a:lnTo>
                    <a:pt x="25" y="975"/>
                  </a:lnTo>
                  <a:lnTo>
                    <a:pt x="1072" y="975"/>
                  </a:lnTo>
                  <a:lnTo>
                    <a:pt x="1072" y="1207"/>
                  </a:lnTo>
                  <a:lnTo>
                    <a:pt x="2223" y="624"/>
                  </a:lnTo>
                  <a:lnTo>
                    <a:pt x="1072" y="41"/>
                  </a:lnTo>
                  <a:close/>
                  <a:moveTo>
                    <a:pt x="1047" y="0"/>
                  </a:moveTo>
                  <a:lnTo>
                    <a:pt x="1066" y="9"/>
                  </a:lnTo>
                  <a:lnTo>
                    <a:pt x="2257" y="612"/>
                  </a:lnTo>
                  <a:lnTo>
                    <a:pt x="2279" y="624"/>
                  </a:lnTo>
                  <a:lnTo>
                    <a:pt x="2257" y="635"/>
                  </a:lnTo>
                  <a:lnTo>
                    <a:pt x="1066" y="1238"/>
                  </a:lnTo>
                  <a:lnTo>
                    <a:pt x="1047" y="1247"/>
                  </a:lnTo>
                  <a:lnTo>
                    <a:pt x="1047" y="1001"/>
                  </a:lnTo>
                  <a:lnTo>
                    <a:pt x="0" y="1001"/>
                  </a:lnTo>
                  <a:lnTo>
                    <a:pt x="0" y="247"/>
                  </a:lnTo>
                  <a:lnTo>
                    <a:pt x="1047" y="247"/>
                  </a:lnTo>
                  <a:lnTo>
                    <a:pt x="104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298"/>
            <p:cNvSpPr>
              <a:spLocks noEditPoints="1"/>
            </p:cNvSpPr>
            <p:nvPr/>
          </p:nvSpPr>
          <p:spPr bwMode="auto">
            <a:xfrm>
              <a:off x="-2809" y="2626"/>
              <a:ext cx="775" cy="1551"/>
            </a:xfrm>
            <a:custGeom>
              <a:avLst/>
              <a:gdLst>
                <a:gd name="T0" fmla="*/ 68 w 1550"/>
                <a:gd name="T1" fmla="*/ 1861 h 3101"/>
                <a:gd name="T2" fmla="*/ 68 w 1550"/>
                <a:gd name="T3" fmla="*/ 2848 h 3101"/>
                <a:gd name="T4" fmla="*/ 930 w 1550"/>
                <a:gd name="T5" fmla="*/ 3007 h 3101"/>
                <a:gd name="T6" fmla="*/ 939 w 1550"/>
                <a:gd name="T7" fmla="*/ 1909 h 3101"/>
                <a:gd name="T8" fmla="*/ 68 w 1550"/>
                <a:gd name="T9" fmla="*/ 1861 h 3101"/>
                <a:gd name="T10" fmla="*/ 68 w 1550"/>
                <a:gd name="T11" fmla="*/ 1591 h 3101"/>
                <a:gd name="T12" fmla="*/ 68 w 1550"/>
                <a:gd name="T13" fmla="*/ 1790 h 3101"/>
                <a:gd name="T14" fmla="*/ 939 w 1550"/>
                <a:gd name="T15" fmla="*/ 1832 h 3101"/>
                <a:gd name="T16" fmla="*/ 939 w 1550"/>
                <a:gd name="T17" fmla="*/ 1607 h 3101"/>
                <a:gd name="T18" fmla="*/ 68 w 1550"/>
                <a:gd name="T19" fmla="*/ 1591 h 3101"/>
                <a:gd name="T20" fmla="*/ 942 w 1550"/>
                <a:gd name="T21" fmla="*/ 1303 h 3101"/>
                <a:gd name="T22" fmla="*/ 72 w 1550"/>
                <a:gd name="T23" fmla="*/ 1316 h 3101"/>
                <a:gd name="T24" fmla="*/ 68 w 1550"/>
                <a:gd name="T25" fmla="*/ 1519 h 3101"/>
                <a:gd name="T26" fmla="*/ 942 w 1550"/>
                <a:gd name="T27" fmla="*/ 1532 h 3101"/>
                <a:gd name="T28" fmla="*/ 942 w 1550"/>
                <a:gd name="T29" fmla="*/ 1303 h 3101"/>
                <a:gd name="T30" fmla="*/ 946 w 1550"/>
                <a:gd name="T31" fmla="*/ 1003 h 3101"/>
                <a:gd name="T32" fmla="*/ 72 w 1550"/>
                <a:gd name="T33" fmla="*/ 1045 h 3101"/>
                <a:gd name="T34" fmla="*/ 72 w 1550"/>
                <a:gd name="T35" fmla="*/ 1248 h 3101"/>
                <a:gd name="T36" fmla="*/ 942 w 1550"/>
                <a:gd name="T37" fmla="*/ 1226 h 3101"/>
                <a:gd name="T38" fmla="*/ 946 w 1550"/>
                <a:gd name="T39" fmla="*/ 1003 h 3101"/>
                <a:gd name="T40" fmla="*/ 946 w 1550"/>
                <a:gd name="T41" fmla="*/ 699 h 3101"/>
                <a:gd name="T42" fmla="*/ 72 w 1550"/>
                <a:gd name="T43" fmla="*/ 774 h 3101"/>
                <a:gd name="T44" fmla="*/ 72 w 1550"/>
                <a:gd name="T45" fmla="*/ 977 h 3101"/>
                <a:gd name="T46" fmla="*/ 946 w 1550"/>
                <a:gd name="T47" fmla="*/ 926 h 3101"/>
                <a:gd name="T48" fmla="*/ 946 w 1550"/>
                <a:gd name="T49" fmla="*/ 699 h 3101"/>
                <a:gd name="T50" fmla="*/ 946 w 1550"/>
                <a:gd name="T51" fmla="*/ 399 h 3101"/>
                <a:gd name="T52" fmla="*/ 77 w 1550"/>
                <a:gd name="T53" fmla="*/ 503 h 3101"/>
                <a:gd name="T54" fmla="*/ 77 w 1550"/>
                <a:gd name="T55" fmla="*/ 706 h 3101"/>
                <a:gd name="T56" fmla="*/ 946 w 1550"/>
                <a:gd name="T57" fmla="*/ 622 h 3101"/>
                <a:gd name="T58" fmla="*/ 946 w 1550"/>
                <a:gd name="T59" fmla="*/ 399 h 3101"/>
                <a:gd name="T60" fmla="*/ 951 w 1550"/>
                <a:gd name="T61" fmla="*/ 93 h 3101"/>
                <a:gd name="T62" fmla="*/ 77 w 1550"/>
                <a:gd name="T63" fmla="*/ 229 h 3101"/>
                <a:gd name="T64" fmla="*/ 77 w 1550"/>
                <a:gd name="T65" fmla="*/ 432 h 3101"/>
                <a:gd name="T66" fmla="*/ 946 w 1550"/>
                <a:gd name="T67" fmla="*/ 318 h 3101"/>
                <a:gd name="T68" fmla="*/ 951 w 1550"/>
                <a:gd name="T69" fmla="*/ 93 h 3101"/>
                <a:gd name="T70" fmla="*/ 1036 w 1550"/>
                <a:gd name="T71" fmla="*/ 0 h 3101"/>
                <a:gd name="T72" fmla="*/ 1550 w 1550"/>
                <a:gd name="T73" fmla="*/ 225 h 3101"/>
                <a:gd name="T74" fmla="*/ 1534 w 1550"/>
                <a:gd name="T75" fmla="*/ 2839 h 3101"/>
                <a:gd name="T76" fmla="*/ 1014 w 1550"/>
                <a:gd name="T77" fmla="*/ 3101 h 3101"/>
                <a:gd name="T78" fmla="*/ 0 w 1550"/>
                <a:gd name="T79" fmla="*/ 2903 h 3101"/>
                <a:gd name="T80" fmla="*/ 9 w 1550"/>
                <a:gd name="T81" fmla="*/ 170 h 3101"/>
                <a:gd name="T82" fmla="*/ 1036 w 1550"/>
                <a:gd name="T83" fmla="*/ 0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0" h="3101">
                  <a:moveTo>
                    <a:pt x="68" y="1861"/>
                  </a:moveTo>
                  <a:lnTo>
                    <a:pt x="68" y="2848"/>
                  </a:lnTo>
                  <a:lnTo>
                    <a:pt x="930" y="3007"/>
                  </a:lnTo>
                  <a:lnTo>
                    <a:pt x="939" y="1909"/>
                  </a:lnTo>
                  <a:lnTo>
                    <a:pt x="68" y="1861"/>
                  </a:lnTo>
                  <a:close/>
                  <a:moveTo>
                    <a:pt x="68" y="1591"/>
                  </a:moveTo>
                  <a:lnTo>
                    <a:pt x="68" y="1790"/>
                  </a:lnTo>
                  <a:lnTo>
                    <a:pt x="939" y="1832"/>
                  </a:lnTo>
                  <a:lnTo>
                    <a:pt x="939" y="1607"/>
                  </a:lnTo>
                  <a:lnTo>
                    <a:pt x="68" y="1591"/>
                  </a:lnTo>
                  <a:close/>
                  <a:moveTo>
                    <a:pt x="942" y="1303"/>
                  </a:moveTo>
                  <a:lnTo>
                    <a:pt x="72" y="1316"/>
                  </a:lnTo>
                  <a:lnTo>
                    <a:pt x="68" y="1519"/>
                  </a:lnTo>
                  <a:lnTo>
                    <a:pt x="942" y="1532"/>
                  </a:lnTo>
                  <a:lnTo>
                    <a:pt x="942" y="1303"/>
                  </a:lnTo>
                  <a:close/>
                  <a:moveTo>
                    <a:pt x="946" y="1003"/>
                  </a:moveTo>
                  <a:lnTo>
                    <a:pt x="72" y="1045"/>
                  </a:lnTo>
                  <a:lnTo>
                    <a:pt x="72" y="1248"/>
                  </a:lnTo>
                  <a:lnTo>
                    <a:pt x="942" y="1226"/>
                  </a:lnTo>
                  <a:lnTo>
                    <a:pt x="946" y="1003"/>
                  </a:lnTo>
                  <a:close/>
                  <a:moveTo>
                    <a:pt x="946" y="699"/>
                  </a:moveTo>
                  <a:lnTo>
                    <a:pt x="72" y="774"/>
                  </a:lnTo>
                  <a:lnTo>
                    <a:pt x="72" y="977"/>
                  </a:lnTo>
                  <a:lnTo>
                    <a:pt x="946" y="926"/>
                  </a:lnTo>
                  <a:lnTo>
                    <a:pt x="946" y="699"/>
                  </a:lnTo>
                  <a:close/>
                  <a:moveTo>
                    <a:pt x="946" y="399"/>
                  </a:moveTo>
                  <a:lnTo>
                    <a:pt x="77" y="503"/>
                  </a:lnTo>
                  <a:lnTo>
                    <a:pt x="77" y="706"/>
                  </a:lnTo>
                  <a:lnTo>
                    <a:pt x="946" y="622"/>
                  </a:lnTo>
                  <a:lnTo>
                    <a:pt x="946" y="399"/>
                  </a:lnTo>
                  <a:close/>
                  <a:moveTo>
                    <a:pt x="951" y="93"/>
                  </a:moveTo>
                  <a:lnTo>
                    <a:pt x="77" y="229"/>
                  </a:lnTo>
                  <a:lnTo>
                    <a:pt x="77" y="432"/>
                  </a:lnTo>
                  <a:lnTo>
                    <a:pt x="946" y="318"/>
                  </a:lnTo>
                  <a:lnTo>
                    <a:pt x="951" y="93"/>
                  </a:lnTo>
                  <a:close/>
                  <a:moveTo>
                    <a:pt x="1036" y="0"/>
                  </a:moveTo>
                  <a:lnTo>
                    <a:pt x="1550" y="225"/>
                  </a:lnTo>
                  <a:lnTo>
                    <a:pt x="1534" y="2839"/>
                  </a:lnTo>
                  <a:lnTo>
                    <a:pt x="1014" y="3101"/>
                  </a:lnTo>
                  <a:lnTo>
                    <a:pt x="0" y="2903"/>
                  </a:lnTo>
                  <a:lnTo>
                    <a:pt x="9" y="170"/>
                  </a:lnTo>
                  <a:lnTo>
                    <a:pt x="1036"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9" name="Title 2"/>
          <p:cNvSpPr txBox="1">
            <a:spLocks/>
          </p:cNvSpPr>
          <p:nvPr/>
        </p:nvSpPr>
        <p:spPr>
          <a:xfrm>
            <a:off x="261939" y="292082"/>
            <a:ext cx="11375536" cy="1181862"/>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lang="ru-RU" sz="5400" noProof="0" dirty="0" smtClean="0">
                <a:solidFill>
                  <a:schemeClr val="tx1"/>
                </a:solidFill>
                <a:latin typeface="Segoe UI Light"/>
              </a:rPr>
              <a:t>Серверная виртуализация</a:t>
            </a:r>
            <a:r>
              <a:rPr lang="en-US" sz="5400" noProof="0" dirty="0" smtClean="0">
                <a:solidFill>
                  <a:schemeClr val="tx1"/>
                </a:solidFill>
                <a:latin typeface="Segoe UI Light"/>
              </a:rPr>
              <a:t> </a:t>
            </a:r>
            <a:endParaRPr lang="ru-RU" sz="5400" noProof="0" dirty="0">
              <a:solidFill>
                <a:schemeClr val="tx1"/>
              </a:solidFill>
              <a:latin typeface="Segoe UI Light"/>
            </a:endParaRPr>
          </a:p>
          <a:p>
            <a:pPr marL="0" marR="0" lvl="0" indent="0" algn="l" defTabSz="932372" rtl="0" eaLnBrk="1" fontAlgn="auto" latinLnBrk="0" hangingPunct="1">
              <a:lnSpc>
                <a:spcPct val="90000"/>
              </a:lnSpc>
              <a:spcBef>
                <a:spcPct val="0"/>
              </a:spcBef>
              <a:spcAft>
                <a:spcPts val="0"/>
              </a:spcAft>
              <a:buClrTx/>
              <a:buSzTx/>
              <a:buFontTx/>
              <a:buNone/>
              <a:tabLst/>
              <a:defRPr/>
            </a:pPr>
            <a:r>
              <a:rPr lang="ru-RU" sz="1800" noProof="0" dirty="0" smtClean="0">
                <a:solidFill>
                  <a:schemeClr val="accent1"/>
                </a:solidFill>
                <a:latin typeface="Segoe UI Light"/>
              </a:rPr>
              <a:t>Идея для заказчика </a:t>
            </a:r>
            <a:r>
              <a:rPr lang="ru-RU" sz="1800" noProof="0" dirty="0" smtClean="0">
                <a:solidFill>
                  <a:schemeClr val="tx1"/>
                </a:solidFill>
                <a:latin typeface="Segoe UI Light"/>
              </a:rPr>
              <a:t>– продукты </a:t>
            </a:r>
            <a:r>
              <a:rPr lang="en-US" sz="1800" noProof="0" dirty="0" smtClean="0">
                <a:solidFill>
                  <a:schemeClr val="tx1"/>
                </a:solidFill>
                <a:latin typeface="Segoe UI Light"/>
              </a:rPr>
              <a:t>Microsoft </a:t>
            </a:r>
            <a:r>
              <a:rPr lang="ru-RU" sz="1800" noProof="0" dirty="0" smtClean="0">
                <a:solidFill>
                  <a:schemeClr val="tx1"/>
                </a:solidFill>
                <a:latin typeface="Segoe UI Light"/>
              </a:rPr>
              <a:t>лучше всего работаю на платформе </a:t>
            </a:r>
            <a:r>
              <a:rPr lang="en-US" sz="1800" noProof="0" dirty="0" smtClean="0">
                <a:solidFill>
                  <a:schemeClr val="tx1"/>
                </a:solidFill>
                <a:latin typeface="Segoe UI Light"/>
              </a:rPr>
              <a:t>Hyper-V</a:t>
            </a:r>
          </a:p>
        </p:txBody>
      </p:sp>
      <p:sp useBgFill="1">
        <p:nvSpPr>
          <p:cNvPr id="47" name="Rectangle 46"/>
          <p:cNvSpPr/>
          <p:nvPr/>
        </p:nvSpPr>
        <p:spPr bwMode="auto">
          <a:xfrm>
            <a:off x="0" y="6427839"/>
            <a:ext cx="12366817"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00473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238"/>
                                        </p:tgtEl>
                                        <p:attrNameLst>
                                          <p:attrName>style.visibility</p:attrName>
                                        </p:attrNameLst>
                                      </p:cBhvr>
                                      <p:to>
                                        <p:strVal val="visible"/>
                                      </p:to>
                                    </p:set>
                                    <p:anim calcmode="lin" valueType="num">
                                      <p:cBhvr additive="base">
                                        <p:cTn id="11" dur="500" fill="hold"/>
                                        <p:tgtEl>
                                          <p:spTgt spid="238"/>
                                        </p:tgtEl>
                                        <p:attrNameLst>
                                          <p:attrName>ppt_x</p:attrName>
                                        </p:attrNameLst>
                                      </p:cBhvr>
                                      <p:tavLst>
                                        <p:tav tm="0">
                                          <p:val>
                                            <p:strVal val="#ppt_x"/>
                                          </p:val>
                                        </p:tav>
                                        <p:tav tm="100000">
                                          <p:val>
                                            <p:strVal val="#ppt_x"/>
                                          </p:val>
                                        </p:tav>
                                      </p:tavLst>
                                    </p:anim>
                                    <p:anim calcmode="lin" valueType="num">
                                      <p:cBhvr additive="base">
                                        <p:cTn id="12" dur="500" fill="hold"/>
                                        <p:tgtEl>
                                          <p:spTgt spid="23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nodePh="1">
                                  <p:stCondLst>
                                    <p:cond delay="500"/>
                                  </p:stCondLst>
                                  <p:endCondLst>
                                    <p:cond evt="begin" delay="0">
                                      <p:tn val="30"/>
                                    </p:cond>
                                  </p:end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650" fill="hold"/>
                                        <p:tgtEl>
                                          <p:spTgt spid="67"/>
                                        </p:tgtEl>
                                        <p:attrNameLst>
                                          <p:attrName>ppt_x</p:attrName>
                                        </p:attrNameLst>
                                      </p:cBhvr>
                                      <p:tavLst>
                                        <p:tav tm="0">
                                          <p:val>
                                            <p:strVal val="#ppt_x"/>
                                          </p:val>
                                        </p:tav>
                                        <p:tav tm="100000">
                                          <p:val>
                                            <p:strVal val="#ppt_x"/>
                                          </p:val>
                                        </p:tav>
                                      </p:tavLst>
                                    </p:anim>
                                    <p:anim calcmode="lin" valueType="num">
                                      <p:cBhvr additive="base">
                                        <p:cTn id="33" dur="65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38" grpId="0" animBg="1"/>
      <p:bldP spid="4" grpId="0" animBg="1"/>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257010" y="1490357"/>
            <a:ext cx="2965163" cy="486594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en-US" spc="-51" dirty="0" smtClean="0">
                <a:gradFill>
                  <a:gsLst>
                    <a:gs pos="0">
                      <a:srgbClr val="505050"/>
                    </a:gs>
                    <a:gs pos="100000">
                      <a:srgbClr val="505050"/>
                    </a:gs>
                  </a:gsLst>
                  <a:lin ang="5400000" scaled="0"/>
                </a:gradFill>
              </a:rPr>
              <a:t>Storage </a:t>
            </a:r>
            <a:r>
              <a:rPr lang="en-US" spc="-51" dirty="0" err="1" smtClean="0">
                <a:gradFill>
                  <a:gsLst>
                    <a:gs pos="0">
                      <a:srgbClr val="505050"/>
                    </a:gs>
                    <a:gs pos="100000">
                      <a:srgbClr val="505050"/>
                    </a:gs>
                  </a:gsLst>
                  <a:lin ang="5400000" scaled="0"/>
                </a:gradFill>
              </a:rPr>
              <a:t>Tiering</a:t>
            </a:r>
            <a:r>
              <a:rPr lang="en-US" spc="-51" dirty="0" smtClean="0">
                <a:gradFill>
                  <a:gsLst>
                    <a:gs pos="0">
                      <a:srgbClr val="505050"/>
                    </a:gs>
                    <a:gs pos="100000">
                      <a:srgbClr val="505050"/>
                    </a:gs>
                  </a:gsLst>
                  <a:lin ang="5400000" scaled="0"/>
                </a:gradFill>
              </a:rPr>
              <a:t> – </a:t>
            </a:r>
            <a:r>
              <a:rPr lang="ru-RU" sz="1600" spc="-51" dirty="0" smtClean="0">
                <a:solidFill>
                  <a:schemeClr val="accent1"/>
                </a:solidFill>
              </a:rPr>
              <a:t>можно объединять дешёвые и дорогие </a:t>
            </a:r>
            <a:r>
              <a:rPr lang="en-US" sz="1600" spc="-51" dirty="0">
                <a:solidFill>
                  <a:schemeClr val="accent1"/>
                </a:solidFill>
              </a:rPr>
              <a:t> </a:t>
            </a:r>
            <a:r>
              <a:rPr lang="en-US" sz="1600" spc="-51" dirty="0" smtClean="0">
                <a:solidFill>
                  <a:schemeClr val="accent1"/>
                </a:solidFill>
              </a:rPr>
              <a:t>SSD </a:t>
            </a:r>
            <a:r>
              <a:rPr lang="ru-RU" sz="1600" spc="-51" dirty="0" smtClean="0">
                <a:solidFill>
                  <a:schemeClr val="accent1"/>
                </a:solidFill>
              </a:rPr>
              <a:t>диски в одно логическое целое. </a:t>
            </a:r>
            <a:r>
              <a:rPr lang="en-US" sz="1600" spc="-51" dirty="0" smtClean="0">
                <a:solidFill>
                  <a:schemeClr val="accent1"/>
                </a:solidFill>
              </a:rPr>
              <a:t>Windows Server </a:t>
            </a:r>
            <a:r>
              <a:rPr lang="ru-RU" sz="1600" spc="-51" dirty="0" smtClean="0">
                <a:solidFill>
                  <a:schemeClr val="accent1"/>
                </a:solidFill>
              </a:rPr>
              <a:t>распределяет высокую нагрузку на дорогие диски, а низкую нагрузку на дешёвые.</a:t>
            </a:r>
            <a:endParaRPr lang="en-US" sz="1600" spc="-51" dirty="0" smtClean="0">
              <a:solidFill>
                <a:schemeClr val="accent1"/>
              </a:solidFill>
            </a:endParaRPr>
          </a:p>
          <a:p>
            <a:pPr marL="285750" indent="-285750">
              <a:lnSpc>
                <a:spcPct val="90000"/>
              </a:lnSpc>
              <a:buFont typeface="Wingdings" panose="05000000000000000000" pitchFamily="2" charset="2"/>
              <a:buChar char="ü"/>
            </a:pPr>
            <a:endParaRPr lang="en-US" spc="-51" dirty="0">
              <a:gradFill>
                <a:gsLst>
                  <a:gs pos="0">
                    <a:srgbClr val="505050"/>
                  </a:gs>
                  <a:gs pos="100000">
                    <a:srgbClr val="505050"/>
                  </a:gs>
                </a:gsLst>
                <a:lin ang="5400000" scaled="0"/>
              </a:gradFill>
            </a:endParaRPr>
          </a:p>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Изменение размера </a:t>
            </a:r>
            <a:r>
              <a:rPr lang="en-US" spc="-51" dirty="0" smtClean="0">
                <a:gradFill>
                  <a:gsLst>
                    <a:gs pos="0">
                      <a:srgbClr val="505050"/>
                    </a:gs>
                    <a:gs pos="100000">
                      <a:srgbClr val="505050"/>
                    </a:gs>
                  </a:gsLst>
                  <a:lin ang="5400000" scaled="0"/>
                </a:gradFill>
              </a:rPr>
              <a:t>VHDX </a:t>
            </a:r>
            <a:r>
              <a:rPr lang="ru-RU" spc="-51" dirty="0" smtClean="0">
                <a:gradFill>
                  <a:gsLst>
                    <a:gs pos="0">
                      <a:srgbClr val="505050"/>
                    </a:gs>
                    <a:gs pos="100000">
                      <a:srgbClr val="505050"/>
                    </a:gs>
                  </a:gsLst>
                  <a:lin ang="5400000" scaled="0"/>
                </a:gradFill>
              </a:rPr>
              <a:t>в </a:t>
            </a:r>
            <a:r>
              <a:rPr lang="en-US" spc="-51" dirty="0" smtClean="0">
                <a:gradFill>
                  <a:gsLst>
                    <a:gs pos="0">
                      <a:srgbClr val="505050"/>
                    </a:gs>
                    <a:gs pos="100000">
                      <a:srgbClr val="505050"/>
                    </a:gs>
                  </a:gsLst>
                  <a:lin ang="5400000" scaled="0"/>
                </a:gradFill>
              </a:rPr>
              <a:t>online</a:t>
            </a:r>
            <a:r>
              <a:rPr lang="ru-RU" spc="-51" dirty="0" smtClean="0">
                <a:gradFill>
                  <a:gsLst>
                    <a:gs pos="0">
                      <a:srgbClr val="505050"/>
                    </a:gs>
                    <a:gs pos="100000">
                      <a:srgbClr val="505050"/>
                    </a:gs>
                  </a:gsLst>
                  <a:lin ang="5400000" scaled="0"/>
                </a:gradFill>
              </a:rPr>
              <a:t> – </a:t>
            </a:r>
            <a:r>
              <a:rPr lang="ru-RU" sz="1600" spc="-51" dirty="0" smtClean="0">
                <a:solidFill>
                  <a:schemeClr val="accent1"/>
                </a:solidFill>
              </a:rPr>
              <a:t>если сервису требуется больше места на диске, то мы не останавливая сервис выделяем место. Если на физическом сервер нет места, то можно для части виртуальных машин место на дисках урезать. </a:t>
            </a:r>
            <a:endParaRPr lang="en-US" sz="1600" spc="-51" dirty="0">
              <a:solidFill>
                <a:schemeClr val="accent1"/>
              </a:solidFill>
            </a:endParaRPr>
          </a:p>
        </p:txBody>
      </p:sp>
      <p:sp>
        <p:nvSpPr>
          <p:cNvPr id="42" name="Rectangle 41"/>
          <p:cNvSpPr/>
          <p:nvPr/>
        </p:nvSpPr>
        <p:spPr bwMode="auto">
          <a:xfrm>
            <a:off x="6356601" y="2835806"/>
            <a:ext cx="2658988" cy="24283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en-US" spc="-51" dirty="0" smtClean="0">
                <a:gradFill>
                  <a:gsLst>
                    <a:gs pos="0">
                      <a:srgbClr val="505050"/>
                    </a:gs>
                    <a:gs pos="100000">
                      <a:srgbClr val="505050"/>
                    </a:gs>
                  </a:gsLst>
                  <a:lin ang="5400000" scaled="0"/>
                </a:gradFill>
              </a:rPr>
              <a:t>Windows Azure Hyper-V Recovery Manager</a:t>
            </a:r>
            <a:r>
              <a:rPr lang="ru-RU" spc="-51" dirty="0" smtClean="0">
                <a:gradFill>
                  <a:gsLst>
                    <a:gs pos="0">
                      <a:srgbClr val="505050"/>
                    </a:gs>
                    <a:gs pos="100000">
                      <a:srgbClr val="505050"/>
                    </a:gs>
                  </a:gsLst>
                  <a:lin ang="5400000" scaled="0"/>
                </a:gradFill>
              </a:rPr>
              <a:t> – </a:t>
            </a:r>
            <a:r>
              <a:rPr lang="ru-RU" sz="1600" spc="-51" dirty="0" smtClean="0">
                <a:solidFill>
                  <a:schemeClr val="accent1"/>
                </a:solidFill>
              </a:rPr>
              <a:t>для резервирования критичного сервиса дешевле купить </a:t>
            </a:r>
            <a:r>
              <a:rPr lang="en-US" sz="1600" spc="-51" dirty="0" smtClean="0">
                <a:solidFill>
                  <a:schemeClr val="accent1"/>
                </a:solidFill>
              </a:rPr>
              <a:t>Windows Azure</a:t>
            </a:r>
            <a:r>
              <a:rPr lang="ru-RU" sz="1600" spc="-51" dirty="0" smtClean="0">
                <a:solidFill>
                  <a:schemeClr val="accent1"/>
                </a:solidFill>
              </a:rPr>
              <a:t>, чем СХД.</a:t>
            </a:r>
            <a:endParaRPr lang="en-US" sz="1600" spc="-51" dirty="0" smtClean="0">
              <a:solidFill>
                <a:schemeClr val="accent1"/>
              </a:solidFill>
            </a:endParaRPr>
          </a:p>
          <a:p>
            <a:pPr marL="285750" indent="-285750">
              <a:lnSpc>
                <a:spcPct val="90000"/>
              </a:lnSpc>
              <a:buFont typeface="Wingdings" panose="05000000000000000000" pitchFamily="2" charset="2"/>
              <a:buChar char="ü"/>
            </a:pPr>
            <a:endParaRPr lang="en-US" spc="-51" dirty="0">
              <a:gradFill>
                <a:gsLst>
                  <a:gs pos="0">
                    <a:srgbClr val="505050"/>
                  </a:gs>
                  <a:gs pos="100000">
                    <a:srgbClr val="505050"/>
                  </a:gs>
                </a:gsLst>
                <a:lin ang="5400000" scaled="0"/>
              </a:gradFill>
            </a:endParaRPr>
          </a:p>
        </p:txBody>
      </p:sp>
      <p:sp>
        <p:nvSpPr>
          <p:cNvPr id="41" name="Rectangle 40"/>
          <p:cNvSpPr/>
          <p:nvPr/>
        </p:nvSpPr>
        <p:spPr bwMode="auto">
          <a:xfrm>
            <a:off x="9125308" y="2068209"/>
            <a:ext cx="2658990" cy="34809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en-US" spc="-51" dirty="0" smtClean="0">
                <a:gradFill>
                  <a:gsLst>
                    <a:gs pos="0">
                      <a:srgbClr val="505050"/>
                    </a:gs>
                    <a:gs pos="100000">
                      <a:srgbClr val="505050"/>
                    </a:gs>
                  </a:gsLst>
                  <a:lin ang="5400000" scaled="0"/>
                </a:gradFill>
              </a:rPr>
              <a:t>Windows Azure Backup</a:t>
            </a:r>
            <a:r>
              <a:rPr lang="ru-RU" spc="-51" dirty="0" smtClean="0">
                <a:gradFill>
                  <a:gsLst>
                    <a:gs pos="0">
                      <a:srgbClr val="505050"/>
                    </a:gs>
                    <a:gs pos="100000">
                      <a:srgbClr val="505050"/>
                    </a:gs>
                  </a:gsLst>
                  <a:lin ang="5400000" scaled="0"/>
                </a:gradFill>
              </a:rPr>
              <a:t> – </a:t>
            </a:r>
            <a:r>
              <a:rPr lang="ru-RU" sz="1600" spc="-51" dirty="0" smtClean="0">
                <a:solidFill>
                  <a:schemeClr val="accent1"/>
                </a:solidFill>
              </a:rPr>
              <a:t>резервное копирование данных в филиалах можно делать в облако </a:t>
            </a:r>
            <a:r>
              <a:rPr lang="en-US" sz="1600" spc="-51" dirty="0" smtClean="0">
                <a:solidFill>
                  <a:schemeClr val="accent1"/>
                </a:solidFill>
              </a:rPr>
              <a:t>Microsoft. </a:t>
            </a:r>
            <a:r>
              <a:rPr lang="ru-RU" sz="1600" spc="-51" dirty="0" smtClean="0">
                <a:solidFill>
                  <a:schemeClr val="accent1"/>
                </a:solidFill>
              </a:rPr>
              <a:t>Это дешевле как с точки зрения покупки железа, так и с точки зрения обслуживания (место в серверной, бесперебойные блоки питания, администраторы)</a:t>
            </a:r>
            <a:endParaRPr lang="en-US" sz="1600" spc="-51" dirty="0">
              <a:solidFill>
                <a:schemeClr val="accent1"/>
              </a:solidFill>
            </a:endParaRPr>
          </a:p>
        </p:txBody>
      </p:sp>
      <p:sp>
        <p:nvSpPr>
          <p:cNvPr id="67" name="1 after"/>
          <p:cNvSpPr/>
          <p:nvPr/>
        </p:nvSpPr>
        <p:spPr bwMode="auto">
          <a:xfrm>
            <a:off x="3416579" y="5137878"/>
            <a:ext cx="2658776" cy="123389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endParaRPr lang="en-US" sz="1200" spc="-20" dirty="0">
              <a:gradFill>
                <a:gsLst>
                  <a:gs pos="0">
                    <a:srgbClr val="505050"/>
                  </a:gs>
                  <a:gs pos="100000">
                    <a:srgbClr val="505050"/>
                  </a:gs>
                </a:gsLst>
                <a:lin ang="5400000" scaled="0"/>
              </a:gradFill>
            </a:endParaRPr>
          </a:p>
        </p:txBody>
      </p:sp>
      <p:sp>
        <p:nvSpPr>
          <p:cNvPr id="68" name="2 after"/>
          <p:cNvSpPr/>
          <p:nvPr/>
        </p:nvSpPr>
        <p:spPr bwMode="auto">
          <a:xfrm>
            <a:off x="6301879" y="5137878"/>
            <a:ext cx="2658811" cy="106675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endParaRPr lang="en-US" sz="1200" spc="-20" dirty="0">
              <a:gradFill>
                <a:gsLst>
                  <a:gs pos="0">
                    <a:srgbClr val="505050"/>
                  </a:gs>
                  <a:gs pos="100000">
                    <a:srgbClr val="505050"/>
                  </a:gs>
                </a:gsLst>
                <a:lin ang="5400000" scaled="0"/>
              </a:gra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159657" y="5369676"/>
            <a:ext cx="3077261" cy="1058164"/>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800" spc="-122" dirty="0" smtClean="0">
                <a:gradFill>
                  <a:gsLst>
                    <a:gs pos="0">
                      <a:srgbClr val="EFEFEF"/>
                    </a:gs>
                    <a:gs pos="100000">
                      <a:srgbClr val="EFEFEF"/>
                    </a:gs>
                  </a:gsLst>
                  <a:lin ang="5400000" scaled="0"/>
                </a:gradFill>
                <a:latin typeface="Segoe UI Light"/>
              </a:rPr>
              <a:t>Большая производительность</a:t>
            </a:r>
            <a:endParaRPr lang="en-US" sz="2800" spc="-122" dirty="0" smtClean="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6" name="Group 4"/>
          <p:cNvGrpSpPr>
            <a:grpSpLocks noChangeAspect="1"/>
          </p:cNvGrpSpPr>
          <p:nvPr/>
        </p:nvGrpSpPr>
        <p:grpSpPr bwMode="auto">
          <a:xfrm>
            <a:off x="638852" y="1643594"/>
            <a:ext cx="2514183" cy="2798231"/>
            <a:chOff x="212" y="877"/>
            <a:chExt cx="1726" cy="1921"/>
          </a:xfrm>
        </p:grpSpPr>
        <p:grpSp>
          <p:nvGrpSpPr>
            <p:cNvPr id="8" name="Group 205"/>
            <p:cNvGrpSpPr>
              <a:grpSpLocks/>
            </p:cNvGrpSpPr>
            <p:nvPr/>
          </p:nvGrpSpPr>
          <p:grpSpPr bwMode="auto">
            <a:xfrm>
              <a:off x="763" y="877"/>
              <a:ext cx="1175" cy="1737"/>
              <a:chOff x="763" y="877"/>
              <a:chExt cx="1175" cy="1737"/>
            </a:xfrm>
          </p:grpSpPr>
          <p:sp>
            <p:nvSpPr>
              <p:cNvPr id="385" name="Freeform 6"/>
              <p:cNvSpPr>
                <a:spLocks noEditPoints="1"/>
              </p:cNvSpPr>
              <p:nvPr/>
            </p:nvSpPr>
            <p:spPr bwMode="auto">
              <a:xfrm>
                <a:off x="763" y="877"/>
                <a:ext cx="1175" cy="1737"/>
              </a:xfrm>
              <a:custGeom>
                <a:avLst/>
                <a:gdLst>
                  <a:gd name="T0" fmla="*/ 250 w 2350"/>
                  <a:gd name="T1" fmla="*/ 3304 h 3475"/>
                  <a:gd name="T2" fmla="*/ 975 w 2350"/>
                  <a:gd name="T3" fmla="*/ 3380 h 3475"/>
                  <a:gd name="T4" fmla="*/ 1822 w 2350"/>
                  <a:gd name="T5" fmla="*/ 3350 h 3475"/>
                  <a:gd name="T6" fmla="*/ 2312 w 2350"/>
                  <a:gd name="T7" fmla="*/ 3230 h 3475"/>
                  <a:gd name="T8" fmla="*/ 2248 w 2350"/>
                  <a:gd name="T9" fmla="*/ 3355 h 3475"/>
                  <a:gd name="T10" fmla="*/ 1654 w 2350"/>
                  <a:gd name="T11" fmla="*/ 3457 h 3475"/>
                  <a:gd name="T12" fmla="*/ 786 w 2350"/>
                  <a:gd name="T13" fmla="*/ 3463 h 3475"/>
                  <a:gd name="T14" fmla="*/ 145 w 2350"/>
                  <a:gd name="T15" fmla="*/ 3369 h 3475"/>
                  <a:gd name="T16" fmla="*/ 5 w 2350"/>
                  <a:gd name="T17" fmla="*/ 2319 h 3475"/>
                  <a:gd name="T18" fmla="*/ 379 w 2350"/>
                  <a:gd name="T19" fmla="*/ 2451 h 3475"/>
                  <a:gd name="T20" fmla="*/ 1176 w 2350"/>
                  <a:gd name="T21" fmla="*/ 2505 h 3475"/>
                  <a:gd name="T22" fmla="*/ 1971 w 2350"/>
                  <a:gd name="T23" fmla="*/ 2451 h 3475"/>
                  <a:gd name="T24" fmla="*/ 2346 w 2350"/>
                  <a:gd name="T25" fmla="*/ 2319 h 3475"/>
                  <a:gd name="T26" fmla="*/ 2350 w 2350"/>
                  <a:gd name="T27" fmla="*/ 2353 h 3475"/>
                  <a:gd name="T28" fmla="*/ 2346 w 2350"/>
                  <a:gd name="T29" fmla="*/ 2963 h 3475"/>
                  <a:gd name="T30" fmla="*/ 2251 w 2350"/>
                  <a:gd name="T31" fmla="*/ 3138 h 3475"/>
                  <a:gd name="T32" fmla="*/ 1673 w 2350"/>
                  <a:gd name="T33" fmla="*/ 3276 h 3475"/>
                  <a:gd name="T34" fmla="*/ 771 w 2350"/>
                  <a:gd name="T35" fmla="*/ 3282 h 3475"/>
                  <a:gd name="T36" fmla="*/ 121 w 2350"/>
                  <a:gd name="T37" fmla="*/ 3181 h 3475"/>
                  <a:gd name="T38" fmla="*/ 96 w 2350"/>
                  <a:gd name="T39" fmla="*/ 3132 h 3475"/>
                  <a:gd name="T40" fmla="*/ 0 w 2350"/>
                  <a:gd name="T41" fmla="*/ 2930 h 3475"/>
                  <a:gd name="T42" fmla="*/ 67 w 2350"/>
                  <a:gd name="T43" fmla="*/ 1487 h 3475"/>
                  <a:gd name="T44" fmla="*/ 610 w 2350"/>
                  <a:gd name="T45" fmla="*/ 1598 h 3475"/>
                  <a:gd name="T46" fmla="*/ 1472 w 2350"/>
                  <a:gd name="T47" fmla="*/ 1616 h 3475"/>
                  <a:gd name="T48" fmla="*/ 2156 w 2350"/>
                  <a:gd name="T49" fmla="*/ 1531 h 3475"/>
                  <a:gd name="T50" fmla="*/ 2350 w 2350"/>
                  <a:gd name="T51" fmla="*/ 1420 h 3475"/>
                  <a:gd name="T52" fmla="*/ 2350 w 2350"/>
                  <a:gd name="T53" fmla="*/ 1542 h 3475"/>
                  <a:gd name="T54" fmla="*/ 2332 w 2350"/>
                  <a:gd name="T55" fmla="*/ 2107 h 3475"/>
                  <a:gd name="T56" fmla="*/ 2125 w 2350"/>
                  <a:gd name="T57" fmla="*/ 2329 h 3475"/>
                  <a:gd name="T58" fmla="*/ 1383 w 2350"/>
                  <a:gd name="T59" fmla="*/ 2410 h 3475"/>
                  <a:gd name="T60" fmla="*/ 506 w 2350"/>
                  <a:gd name="T61" fmla="*/ 2376 h 3475"/>
                  <a:gd name="T62" fmla="*/ 121 w 2350"/>
                  <a:gd name="T63" fmla="*/ 2297 h 3475"/>
                  <a:gd name="T64" fmla="*/ 60 w 2350"/>
                  <a:gd name="T65" fmla="*/ 2183 h 3475"/>
                  <a:gd name="T66" fmla="*/ 0 w 2350"/>
                  <a:gd name="T67" fmla="*/ 1951 h 3475"/>
                  <a:gd name="T68" fmla="*/ 195 w 2350"/>
                  <a:gd name="T69" fmla="*/ 558 h 3475"/>
                  <a:gd name="T70" fmla="*/ 878 w 2350"/>
                  <a:gd name="T71" fmla="*/ 643 h 3475"/>
                  <a:gd name="T72" fmla="*/ 1740 w 2350"/>
                  <a:gd name="T73" fmla="*/ 624 h 3475"/>
                  <a:gd name="T74" fmla="*/ 2284 w 2350"/>
                  <a:gd name="T75" fmla="*/ 512 h 3475"/>
                  <a:gd name="T76" fmla="*/ 2350 w 2350"/>
                  <a:gd name="T77" fmla="*/ 565 h 3475"/>
                  <a:gd name="T78" fmla="*/ 2350 w 2350"/>
                  <a:gd name="T79" fmla="*/ 1191 h 3475"/>
                  <a:gd name="T80" fmla="*/ 2324 w 2350"/>
                  <a:gd name="T81" fmla="*/ 1240 h 3475"/>
                  <a:gd name="T82" fmla="*/ 2065 w 2350"/>
                  <a:gd name="T83" fmla="*/ 1460 h 3475"/>
                  <a:gd name="T84" fmla="*/ 1281 w 2350"/>
                  <a:gd name="T85" fmla="*/ 1531 h 3475"/>
                  <a:gd name="T86" fmla="*/ 427 w 2350"/>
                  <a:gd name="T87" fmla="*/ 1485 h 3475"/>
                  <a:gd name="T88" fmla="*/ 119 w 2350"/>
                  <a:gd name="T89" fmla="*/ 1412 h 3475"/>
                  <a:gd name="T90" fmla="*/ 43 w 2350"/>
                  <a:gd name="T91" fmla="*/ 1269 h 3475"/>
                  <a:gd name="T92" fmla="*/ 0 w 2350"/>
                  <a:gd name="T93" fmla="*/ 846 h 3475"/>
                  <a:gd name="T94" fmla="*/ 1620 w 2350"/>
                  <a:gd name="T95" fmla="*/ 32 h 3475"/>
                  <a:gd name="T96" fmla="*/ 1803 w 2350"/>
                  <a:gd name="T97" fmla="*/ 111 h 3475"/>
                  <a:gd name="T98" fmla="*/ 2072 w 2350"/>
                  <a:gd name="T99" fmla="*/ 223 h 3475"/>
                  <a:gd name="T100" fmla="*/ 2350 w 2350"/>
                  <a:gd name="T101" fmla="*/ 356 h 3475"/>
                  <a:gd name="T102" fmla="*/ 2039 w 2350"/>
                  <a:gd name="T103" fmla="*/ 492 h 3475"/>
                  <a:gd name="T104" fmla="*/ 1276 w 2350"/>
                  <a:gd name="T105" fmla="*/ 558 h 3475"/>
                  <a:gd name="T106" fmla="*/ 451 w 2350"/>
                  <a:gd name="T107" fmla="*/ 516 h 3475"/>
                  <a:gd name="T108" fmla="*/ 18 w 2350"/>
                  <a:gd name="T109" fmla="*/ 390 h 3475"/>
                  <a:gd name="T110" fmla="*/ 174 w 2350"/>
                  <a:gd name="T111" fmla="*/ 248 h 3475"/>
                  <a:gd name="T112" fmla="*/ 563 w 2350"/>
                  <a:gd name="T113" fmla="*/ 84 h 3475"/>
                  <a:gd name="T114" fmla="*/ 964 w 2350"/>
                  <a:gd name="T115" fmla="*/ 7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0" h="3475">
                    <a:moveTo>
                      <a:pt x="0" y="3177"/>
                    </a:moveTo>
                    <a:lnTo>
                      <a:pt x="5" y="3195"/>
                    </a:lnTo>
                    <a:lnTo>
                      <a:pt x="18" y="3212"/>
                    </a:lnTo>
                    <a:lnTo>
                      <a:pt x="39" y="3230"/>
                    </a:lnTo>
                    <a:lnTo>
                      <a:pt x="67" y="3246"/>
                    </a:lnTo>
                    <a:lnTo>
                      <a:pt x="103" y="3261"/>
                    </a:lnTo>
                    <a:lnTo>
                      <a:pt x="145" y="3276"/>
                    </a:lnTo>
                    <a:lnTo>
                      <a:pt x="195" y="3292"/>
                    </a:lnTo>
                    <a:lnTo>
                      <a:pt x="250" y="3304"/>
                    </a:lnTo>
                    <a:lnTo>
                      <a:pt x="311" y="3317"/>
                    </a:lnTo>
                    <a:lnTo>
                      <a:pt x="379" y="3329"/>
                    </a:lnTo>
                    <a:lnTo>
                      <a:pt x="451" y="3339"/>
                    </a:lnTo>
                    <a:lnTo>
                      <a:pt x="528" y="3350"/>
                    </a:lnTo>
                    <a:lnTo>
                      <a:pt x="610" y="3358"/>
                    </a:lnTo>
                    <a:lnTo>
                      <a:pt x="696" y="3365"/>
                    </a:lnTo>
                    <a:lnTo>
                      <a:pt x="786" y="3372"/>
                    </a:lnTo>
                    <a:lnTo>
                      <a:pt x="878" y="3377"/>
                    </a:lnTo>
                    <a:lnTo>
                      <a:pt x="975" y="3380"/>
                    </a:lnTo>
                    <a:lnTo>
                      <a:pt x="1074" y="3383"/>
                    </a:lnTo>
                    <a:lnTo>
                      <a:pt x="1176" y="3384"/>
                    </a:lnTo>
                    <a:lnTo>
                      <a:pt x="1276" y="3383"/>
                    </a:lnTo>
                    <a:lnTo>
                      <a:pt x="1375" y="3380"/>
                    </a:lnTo>
                    <a:lnTo>
                      <a:pt x="1472" y="3377"/>
                    </a:lnTo>
                    <a:lnTo>
                      <a:pt x="1564" y="3372"/>
                    </a:lnTo>
                    <a:lnTo>
                      <a:pt x="1654" y="3365"/>
                    </a:lnTo>
                    <a:lnTo>
                      <a:pt x="1740" y="3358"/>
                    </a:lnTo>
                    <a:lnTo>
                      <a:pt x="1822" y="3350"/>
                    </a:lnTo>
                    <a:lnTo>
                      <a:pt x="1899" y="3339"/>
                    </a:lnTo>
                    <a:lnTo>
                      <a:pt x="1971" y="3329"/>
                    </a:lnTo>
                    <a:lnTo>
                      <a:pt x="2039" y="3317"/>
                    </a:lnTo>
                    <a:lnTo>
                      <a:pt x="2101" y="3304"/>
                    </a:lnTo>
                    <a:lnTo>
                      <a:pt x="2156" y="3292"/>
                    </a:lnTo>
                    <a:lnTo>
                      <a:pt x="2206" y="3276"/>
                    </a:lnTo>
                    <a:lnTo>
                      <a:pt x="2248" y="3261"/>
                    </a:lnTo>
                    <a:lnTo>
                      <a:pt x="2284" y="3246"/>
                    </a:lnTo>
                    <a:lnTo>
                      <a:pt x="2312" y="3230"/>
                    </a:lnTo>
                    <a:lnTo>
                      <a:pt x="2333" y="3212"/>
                    </a:lnTo>
                    <a:lnTo>
                      <a:pt x="2346" y="3195"/>
                    </a:lnTo>
                    <a:lnTo>
                      <a:pt x="2350" y="3177"/>
                    </a:lnTo>
                    <a:lnTo>
                      <a:pt x="2350" y="3272"/>
                    </a:lnTo>
                    <a:lnTo>
                      <a:pt x="2346" y="3289"/>
                    </a:lnTo>
                    <a:lnTo>
                      <a:pt x="2333" y="3307"/>
                    </a:lnTo>
                    <a:lnTo>
                      <a:pt x="2312" y="3323"/>
                    </a:lnTo>
                    <a:lnTo>
                      <a:pt x="2284" y="3339"/>
                    </a:lnTo>
                    <a:lnTo>
                      <a:pt x="2248" y="3355"/>
                    </a:lnTo>
                    <a:lnTo>
                      <a:pt x="2206" y="3369"/>
                    </a:lnTo>
                    <a:lnTo>
                      <a:pt x="2156" y="3384"/>
                    </a:lnTo>
                    <a:lnTo>
                      <a:pt x="2101" y="3396"/>
                    </a:lnTo>
                    <a:lnTo>
                      <a:pt x="2039" y="3409"/>
                    </a:lnTo>
                    <a:lnTo>
                      <a:pt x="1971" y="3421"/>
                    </a:lnTo>
                    <a:lnTo>
                      <a:pt x="1899" y="3431"/>
                    </a:lnTo>
                    <a:lnTo>
                      <a:pt x="1822" y="3441"/>
                    </a:lnTo>
                    <a:lnTo>
                      <a:pt x="1740" y="3449"/>
                    </a:lnTo>
                    <a:lnTo>
                      <a:pt x="1654" y="3457"/>
                    </a:lnTo>
                    <a:lnTo>
                      <a:pt x="1564" y="3463"/>
                    </a:lnTo>
                    <a:lnTo>
                      <a:pt x="1472" y="3468"/>
                    </a:lnTo>
                    <a:lnTo>
                      <a:pt x="1375" y="3471"/>
                    </a:lnTo>
                    <a:lnTo>
                      <a:pt x="1276" y="3473"/>
                    </a:lnTo>
                    <a:lnTo>
                      <a:pt x="1176" y="3475"/>
                    </a:lnTo>
                    <a:lnTo>
                      <a:pt x="1074" y="3473"/>
                    </a:lnTo>
                    <a:lnTo>
                      <a:pt x="975" y="3471"/>
                    </a:lnTo>
                    <a:lnTo>
                      <a:pt x="878" y="3468"/>
                    </a:lnTo>
                    <a:lnTo>
                      <a:pt x="786" y="3463"/>
                    </a:lnTo>
                    <a:lnTo>
                      <a:pt x="696" y="3457"/>
                    </a:lnTo>
                    <a:lnTo>
                      <a:pt x="610" y="3449"/>
                    </a:lnTo>
                    <a:lnTo>
                      <a:pt x="528" y="3441"/>
                    </a:lnTo>
                    <a:lnTo>
                      <a:pt x="451" y="3431"/>
                    </a:lnTo>
                    <a:lnTo>
                      <a:pt x="379" y="3421"/>
                    </a:lnTo>
                    <a:lnTo>
                      <a:pt x="311" y="3409"/>
                    </a:lnTo>
                    <a:lnTo>
                      <a:pt x="250" y="3396"/>
                    </a:lnTo>
                    <a:lnTo>
                      <a:pt x="195" y="3384"/>
                    </a:lnTo>
                    <a:lnTo>
                      <a:pt x="145" y="3369"/>
                    </a:lnTo>
                    <a:lnTo>
                      <a:pt x="103" y="3355"/>
                    </a:lnTo>
                    <a:lnTo>
                      <a:pt x="67" y="3339"/>
                    </a:lnTo>
                    <a:lnTo>
                      <a:pt x="39" y="3323"/>
                    </a:lnTo>
                    <a:lnTo>
                      <a:pt x="18" y="3307"/>
                    </a:lnTo>
                    <a:lnTo>
                      <a:pt x="5" y="3289"/>
                    </a:lnTo>
                    <a:lnTo>
                      <a:pt x="0" y="3272"/>
                    </a:lnTo>
                    <a:lnTo>
                      <a:pt x="0" y="3177"/>
                    </a:lnTo>
                    <a:close/>
                    <a:moveTo>
                      <a:pt x="0" y="2302"/>
                    </a:moveTo>
                    <a:lnTo>
                      <a:pt x="5" y="2319"/>
                    </a:lnTo>
                    <a:lnTo>
                      <a:pt x="18" y="2337"/>
                    </a:lnTo>
                    <a:lnTo>
                      <a:pt x="39" y="2353"/>
                    </a:lnTo>
                    <a:lnTo>
                      <a:pt x="67" y="2369"/>
                    </a:lnTo>
                    <a:lnTo>
                      <a:pt x="103" y="2385"/>
                    </a:lnTo>
                    <a:lnTo>
                      <a:pt x="145" y="2400"/>
                    </a:lnTo>
                    <a:lnTo>
                      <a:pt x="195" y="2414"/>
                    </a:lnTo>
                    <a:lnTo>
                      <a:pt x="250" y="2427"/>
                    </a:lnTo>
                    <a:lnTo>
                      <a:pt x="311" y="2439"/>
                    </a:lnTo>
                    <a:lnTo>
                      <a:pt x="379" y="2451"/>
                    </a:lnTo>
                    <a:lnTo>
                      <a:pt x="451" y="2462"/>
                    </a:lnTo>
                    <a:lnTo>
                      <a:pt x="528" y="2471"/>
                    </a:lnTo>
                    <a:lnTo>
                      <a:pt x="610" y="2480"/>
                    </a:lnTo>
                    <a:lnTo>
                      <a:pt x="696" y="2487"/>
                    </a:lnTo>
                    <a:lnTo>
                      <a:pt x="786" y="2493"/>
                    </a:lnTo>
                    <a:lnTo>
                      <a:pt x="878" y="2498"/>
                    </a:lnTo>
                    <a:lnTo>
                      <a:pt x="975" y="2502"/>
                    </a:lnTo>
                    <a:lnTo>
                      <a:pt x="1074" y="2503"/>
                    </a:lnTo>
                    <a:lnTo>
                      <a:pt x="1176" y="2505"/>
                    </a:lnTo>
                    <a:lnTo>
                      <a:pt x="1276" y="2503"/>
                    </a:lnTo>
                    <a:lnTo>
                      <a:pt x="1375" y="2502"/>
                    </a:lnTo>
                    <a:lnTo>
                      <a:pt x="1472" y="2498"/>
                    </a:lnTo>
                    <a:lnTo>
                      <a:pt x="1564" y="2493"/>
                    </a:lnTo>
                    <a:lnTo>
                      <a:pt x="1654" y="2487"/>
                    </a:lnTo>
                    <a:lnTo>
                      <a:pt x="1740" y="2480"/>
                    </a:lnTo>
                    <a:lnTo>
                      <a:pt x="1822" y="2471"/>
                    </a:lnTo>
                    <a:lnTo>
                      <a:pt x="1899" y="2462"/>
                    </a:lnTo>
                    <a:lnTo>
                      <a:pt x="1971" y="2451"/>
                    </a:lnTo>
                    <a:lnTo>
                      <a:pt x="2039" y="2439"/>
                    </a:lnTo>
                    <a:lnTo>
                      <a:pt x="2101" y="2427"/>
                    </a:lnTo>
                    <a:lnTo>
                      <a:pt x="2156" y="2414"/>
                    </a:lnTo>
                    <a:lnTo>
                      <a:pt x="2206" y="2400"/>
                    </a:lnTo>
                    <a:lnTo>
                      <a:pt x="2248" y="2385"/>
                    </a:lnTo>
                    <a:lnTo>
                      <a:pt x="2284" y="2369"/>
                    </a:lnTo>
                    <a:lnTo>
                      <a:pt x="2312" y="2353"/>
                    </a:lnTo>
                    <a:lnTo>
                      <a:pt x="2333" y="2337"/>
                    </a:lnTo>
                    <a:lnTo>
                      <a:pt x="2346" y="2319"/>
                    </a:lnTo>
                    <a:lnTo>
                      <a:pt x="2350" y="2302"/>
                    </a:lnTo>
                    <a:lnTo>
                      <a:pt x="2350" y="2302"/>
                    </a:lnTo>
                    <a:lnTo>
                      <a:pt x="2350" y="2303"/>
                    </a:lnTo>
                    <a:lnTo>
                      <a:pt x="2350" y="2304"/>
                    </a:lnTo>
                    <a:lnTo>
                      <a:pt x="2350" y="2311"/>
                    </a:lnTo>
                    <a:lnTo>
                      <a:pt x="2350" y="2317"/>
                    </a:lnTo>
                    <a:lnTo>
                      <a:pt x="2350" y="2326"/>
                    </a:lnTo>
                    <a:lnTo>
                      <a:pt x="2350" y="2338"/>
                    </a:lnTo>
                    <a:lnTo>
                      <a:pt x="2350" y="2353"/>
                    </a:lnTo>
                    <a:lnTo>
                      <a:pt x="2350" y="2373"/>
                    </a:lnTo>
                    <a:lnTo>
                      <a:pt x="2350" y="2396"/>
                    </a:lnTo>
                    <a:lnTo>
                      <a:pt x="2350" y="2424"/>
                    </a:lnTo>
                    <a:lnTo>
                      <a:pt x="2350" y="2955"/>
                    </a:lnTo>
                    <a:lnTo>
                      <a:pt x="2350" y="2955"/>
                    </a:lnTo>
                    <a:lnTo>
                      <a:pt x="2350" y="2955"/>
                    </a:lnTo>
                    <a:lnTo>
                      <a:pt x="2349" y="2956"/>
                    </a:lnTo>
                    <a:lnTo>
                      <a:pt x="2348" y="2958"/>
                    </a:lnTo>
                    <a:lnTo>
                      <a:pt x="2346" y="2963"/>
                    </a:lnTo>
                    <a:lnTo>
                      <a:pt x="2342" y="2969"/>
                    </a:lnTo>
                    <a:lnTo>
                      <a:pt x="2338" y="2977"/>
                    </a:lnTo>
                    <a:lnTo>
                      <a:pt x="2332" y="2988"/>
                    </a:lnTo>
                    <a:lnTo>
                      <a:pt x="2324" y="3002"/>
                    </a:lnTo>
                    <a:lnTo>
                      <a:pt x="2314" y="3021"/>
                    </a:lnTo>
                    <a:lnTo>
                      <a:pt x="2303" y="3043"/>
                    </a:lnTo>
                    <a:lnTo>
                      <a:pt x="2289" y="3070"/>
                    </a:lnTo>
                    <a:lnTo>
                      <a:pt x="2271" y="3102"/>
                    </a:lnTo>
                    <a:lnTo>
                      <a:pt x="2251" y="3138"/>
                    </a:lnTo>
                    <a:lnTo>
                      <a:pt x="2229" y="3181"/>
                    </a:lnTo>
                    <a:lnTo>
                      <a:pt x="2181" y="3196"/>
                    </a:lnTo>
                    <a:lnTo>
                      <a:pt x="2125" y="3210"/>
                    </a:lnTo>
                    <a:lnTo>
                      <a:pt x="2065" y="3224"/>
                    </a:lnTo>
                    <a:lnTo>
                      <a:pt x="1997" y="3237"/>
                    </a:lnTo>
                    <a:lnTo>
                      <a:pt x="1923" y="3248"/>
                    </a:lnTo>
                    <a:lnTo>
                      <a:pt x="1844" y="3259"/>
                    </a:lnTo>
                    <a:lnTo>
                      <a:pt x="1761" y="3268"/>
                    </a:lnTo>
                    <a:lnTo>
                      <a:pt x="1673" y="3276"/>
                    </a:lnTo>
                    <a:lnTo>
                      <a:pt x="1579" y="3282"/>
                    </a:lnTo>
                    <a:lnTo>
                      <a:pt x="1484" y="3288"/>
                    </a:lnTo>
                    <a:lnTo>
                      <a:pt x="1383" y="3292"/>
                    </a:lnTo>
                    <a:lnTo>
                      <a:pt x="1281" y="3295"/>
                    </a:lnTo>
                    <a:lnTo>
                      <a:pt x="1176" y="3295"/>
                    </a:lnTo>
                    <a:lnTo>
                      <a:pt x="1070" y="3295"/>
                    </a:lnTo>
                    <a:lnTo>
                      <a:pt x="967" y="3292"/>
                    </a:lnTo>
                    <a:lnTo>
                      <a:pt x="867" y="3288"/>
                    </a:lnTo>
                    <a:lnTo>
                      <a:pt x="771" y="3282"/>
                    </a:lnTo>
                    <a:lnTo>
                      <a:pt x="678" y="3276"/>
                    </a:lnTo>
                    <a:lnTo>
                      <a:pt x="590" y="3268"/>
                    </a:lnTo>
                    <a:lnTo>
                      <a:pt x="506" y="3259"/>
                    </a:lnTo>
                    <a:lnTo>
                      <a:pt x="427" y="3248"/>
                    </a:lnTo>
                    <a:lnTo>
                      <a:pt x="353" y="3237"/>
                    </a:lnTo>
                    <a:lnTo>
                      <a:pt x="286" y="3224"/>
                    </a:lnTo>
                    <a:lnTo>
                      <a:pt x="225" y="3210"/>
                    </a:lnTo>
                    <a:lnTo>
                      <a:pt x="170" y="3196"/>
                    </a:lnTo>
                    <a:lnTo>
                      <a:pt x="121" y="3181"/>
                    </a:lnTo>
                    <a:lnTo>
                      <a:pt x="121" y="3181"/>
                    </a:lnTo>
                    <a:lnTo>
                      <a:pt x="121" y="3180"/>
                    </a:lnTo>
                    <a:lnTo>
                      <a:pt x="121" y="3178"/>
                    </a:lnTo>
                    <a:lnTo>
                      <a:pt x="119" y="3176"/>
                    </a:lnTo>
                    <a:lnTo>
                      <a:pt x="118" y="3173"/>
                    </a:lnTo>
                    <a:lnTo>
                      <a:pt x="114" y="3166"/>
                    </a:lnTo>
                    <a:lnTo>
                      <a:pt x="110" y="3158"/>
                    </a:lnTo>
                    <a:lnTo>
                      <a:pt x="104" y="3146"/>
                    </a:lnTo>
                    <a:lnTo>
                      <a:pt x="96" y="3132"/>
                    </a:lnTo>
                    <a:lnTo>
                      <a:pt x="86" y="3113"/>
                    </a:lnTo>
                    <a:lnTo>
                      <a:pt x="74" y="3091"/>
                    </a:lnTo>
                    <a:lnTo>
                      <a:pt x="60" y="3064"/>
                    </a:lnTo>
                    <a:lnTo>
                      <a:pt x="43" y="3033"/>
                    </a:lnTo>
                    <a:lnTo>
                      <a:pt x="23" y="2997"/>
                    </a:lnTo>
                    <a:lnTo>
                      <a:pt x="0" y="2955"/>
                    </a:lnTo>
                    <a:lnTo>
                      <a:pt x="0" y="2945"/>
                    </a:lnTo>
                    <a:lnTo>
                      <a:pt x="0" y="2938"/>
                    </a:lnTo>
                    <a:lnTo>
                      <a:pt x="0" y="2930"/>
                    </a:lnTo>
                    <a:lnTo>
                      <a:pt x="0" y="2884"/>
                    </a:lnTo>
                    <a:lnTo>
                      <a:pt x="0" y="2860"/>
                    </a:lnTo>
                    <a:lnTo>
                      <a:pt x="0" y="2832"/>
                    </a:lnTo>
                    <a:lnTo>
                      <a:pt x="0" y="2302"/>
                    </a:lnTo>
                    <a:close/>
                    <a:moveTo>
                      <a:pt x="0" y="1420"/>
                    </a:moveTo>
                    <a:lnTo>
                      <a:pt x="5" y="1438"/>
                    </a:lnTo>
                    <a:lnTo>
                      <a:pt x="18" y="1454"/>
                    </a:lnTo>
                    <a:lnTo>
                      <a:pt x="39" y="1471"/>
                    </a:lnTo>
                    <a:lnTo>
                      <a:pt x="67" y="1487"/>
                    </a:lnTo>
                    <a:lnTo>
                      <a:pt x="103" y="1502"/>
                    </a:lnTo>
                    <a:lnTo>
                      <a:pt x="145" y="1517"/>
                    </a:lnTo>
                    <a:lnTo>
                      <a:pt x="195" y="1531"/>
                    </a:lnTo>
                    <a:lnTo>
                      <a:pt x="250" y="1545"/>
                    </a:lnTo>
                    <a:lnTo>
                      <a:pt x="311" y="1557"/>
                    </a:lnTo>
                    <a:lnTo>
                      <a:pt x="379" y="1569"/>
                    </a:lnTo>
                    <a:lnTo>
                      <a:pt x="451" y="1580"/>
                    </a:lnTo>
                    <a:lnTo>
                      <a:pt x="528" y="1589"/>
                    </a:lnTo>
                    <a:lnTo>
                      <a:pt x="610" y="1598"/>
                    </a:lnTo>
                    <a:lnTo>
                      <a:pt x="696" y="1605"/>
                    </a:lnTo>
                    <a:lnTo>
                      <a:pt x="786" y="1612"/>
                    </a:lnTo>
                    <a:lnTo>
                      <a:pt x="878" y="1616"/>
                    </a:lnTo>
                    <a:lnTo>
                      <a:pt x="975" y="1620"/>
                    </a:lnTo>
                    <a:lnTo>
                      <a:pt x="1074" y="1622"/>
                    </a:lnTo>
                    <a:lnTo>
                      <a:pt x="1176" y="1623"/>
                    </a:lnTo>
                    <a:lnTo>
                      <a:pt x="1276" y="1622"/>
                    </a:lnTo>
                    <a:lnTo>
                      <a:pt x="1375" y="1620"/>
                    </a:lnTo>
                    <a:lnTo>
                      <a:pt x="1472" y="1616"/>
                    </a:lnTo>
                    <a:lnTo>
                      <a:pt x="1564" y="1612"/>
                    </a:lnTo>
                    <a:lnTo>
                      <a:pt x="1654" y="1605"/>
                    </a:lnTo>
                    <a:lnTo>
                      <a:pt x="1740" y="1598"/>
                    </a:lnTo>
                    <a:lnTo>
                      <a:pt x="1822" y="1589"/>
                    </a:lnTo>
                    <a:lnTo>
                      <a:pt x="1899" y="1580"/>
                    </a:lnTo>
                    <a:lnTo>
                      <a:pt x="1971" y="1569"/>
                    </a:lnTo>
                    <a:lnTo>
                      <a:pt x="2039" y="1557"/>
                    </a:lnTo>
                    <a:lnTo>
                      <a:pt x="2101" y="1545"/>
                    </a:lnTo>
                    <a:lnTo>
                      <a:pt x="2156" y="1531"/>
                    </a:lnTo>
                    <a:lnTo>
                      <a:pt x="2206" y="1517"/>
                    </a:lnTo>
                    <a:lnTo>
                      <a:pt x="2248" y="1502"/>
                    </a:lnTo>
                    <a:lnTo>
                      <a:pt x="2284" y="1487"/>
                    </a:lnTo>
                    <a:lnTo>
                      <a:pt x="2312" y="1471"/>
                    </a:lnTo>
                    <a:lnTo>
                      <a:pt x="2333" y="1454"/>
                    </a:lnTo>
                    <a:lnTo>
                      <a:pt x="2346" y="1438"/>
                    </a:lnTo>
                    <a:lnTo>
                      <a:pt x="2350" y="1420"/>
                    </a:lnTo>
                    <a:lnTo>
                      <a:pt x="2350" y="1420"/>
                    </a:lnTo>
                    <a:lnTo>
                      <a:pt x="2350" y="1420"/>
                    </a:lnTo>
                    <a:lnTo>
                      <a:pt x="2350" y="1422"/>
                    </a:lnTo>
                    <a:lnTo>
                      <a:pt x="2350" y="1429"/>
                    </a:lnTo>
                    <a:lnTo>
                      <a:pt x="2350" y="1436"/>
                    </a:lnTo>
                    <a:lnTo>
                      <a:pt x="2350" y="1444"/>
                    </a:lnTo>
                    <a:lnTo>
                      <a:pt x="2350" y="1457"/>
                    </a:lnTo>
                    <a:lnTo>
                      <a:pt x="2350" y="1472"/>
                    </a:lnTo>
                    <a:lnTo>
                      <a:pt x="2350" y="1490"/>
                    </a:lnTo>
                    <a:lnTo>
                      <a:pt x="2350" y="1514"/>
                    </a:lnTo>
                    <a:lnTo>
                      <a:pt x="2350" y="1542"/>
                    </a:lnTo>
                    <a:lnTo>
                      <a:pt x="2350" y="2072"/>
                    </a:lnTo>
                    <a:lnTo>
                      <a:pt x="2350" y="2072"/>
                    </a:lnTo>
                    <a:lnTo>
                      <a:pt x="2350" y="2073"/>
                    </a:lnTo>
                    <a:lnTo>
                      <a:pt x="2349" y="2074"/>
                    </a:lnTo>
                    <a:lnTo>
                      <a:pt x="2348" y="2077"/>
                    </a:lnTo>
                    <a:lnTo>
                      <a:pt x="2346" y="2080"/>
                    </a:lnTo>
                    <a:lnTo>
                      <a:pt x="2342" y="2087"/>
                    </a:lnTo>
                    <a:lnTo>
                      <a:pt x="2338" y="2095"/>
                    </a:lnTo>
                    <a:lnTo>
                      <a:pt x="2332" y="2107"/>
                    </a:lnTo>
                    <a:lnTo>
                      <a:pt x="2324" y="2121"/>
                    </a:lnTo>
                    <a:lnTo>
                      <a:pt x="2314" y="2140"/>
                    </a:lnTo>
                    <a:lnTo>
                      <a:pt x="2303" y="2162"/>
                    </a:lnTo>
                    <a:lnTo>
                      <a:pt x="2289" y="2189"/>
                    </a:lnTo>
                    <a:lnTo>
                      <a:pt x="2271" y="2220"/>
                    </a:lnTo>
                    <a:lnTo>
                      <a:pt x="2251" y="2256"/>
                    </a:lnTo>
                    <a:lnTo>
                      <a:pt x="2229" y="2298"/>
                    </a:lnTo>
                    <a:lnTo>
                      <a:pt x="2181" y="2313"/>
                    </a:lnTo>
                    <a:lnTo>
                      <a:pt x="2125" y="2329"/>
                    </a:lnTo>
                    <a:lnTo>
                      <a:pt x="2065" y="2341"/>
                    </a:lnTo>
                    <a:lnTo>
                      <a:pt x="1997" y="2354"/>
                    </a:lnTo>
                    <a:lnTo>
                      <a:pt x="1923" y="2366"/>
                    </a:lnTo>
                    <a:lnTo>
                      <a:pt x="1844" y="2376"/>
                    </a:lnTo>
                    <a:lnTo>
                      <a:pt x="1761" y="2386"/>
                    </a:lnTo>
                    <a:lnTo>
                      <a:pt x="1673" y="2394"/>
                    </a:lnTo>
                    <a:lnTo>
                      <a:pt x="1579" y="2401"/>
                    </a:lnTo>
                    <a:lnTo>
                      <a:pt x="1484" y="2407"/>
                    </a:lnTo>
                    <a:lnTo>
                      <a:pt x="1383" y="2410"/>
                    </a:lnTo>
                    <a:lnTo>
                      <a:pt x="1281" y="2413"/>
                    </a:lnTo>
                    <a:lnTo>
                      <a:pt x="1176" y="2414"/>
                    </a:lnTo>
                    <a:lnTo>
                      <a:pt x="1070" y="2413"/>
                    </a:lnTo>
                    <a:lnTo>
                      <a:pt x="967" y="2410"/>
                    </a:lnTo>
                    <a:lnTo>
                      <a:pt x="867" y="2407"/>
                    </a:lnTo>
                    <a:lnTo>
                      <a:pt x="771" y="2401"/>
                    </a:lnTo>
                    <a:lnTo>
                      <a:pt x="678" y="2394"/>
                    </a:lnTo>
                    <a:lnTo>
                      <a:pt x="590" y="2386"/>
                    </a:lnTo>
                    <a:lnTo>
                      <a:pt x="506" y="2376"/>
                    </a:lnTo>
                    <a:lnTo>
                      <a:pt x="427" y="2366"/>
                    </a:lnTo>
                    <a:lnTo>
                      <a:pt x="353" y="2354"/>
                    </a:lnTo>
                    <a:lnTo>
                      <a:pt x="286" y="2341"/>
                    </a:lnTo>
                    <a:lnTo>
                      <a:pt x="225" y="2329"/>
                    </a:lnTo>
                    <a:lnTo>
                      <a:pt x="170" y="2313"/>
                    </a:lnTo>
                    <a:lnTo>
                      <a:pt x="121" y="2298"/>
                    </a:lnTo>
                    <a:lnTo>
                      <a:pt x="121" y="2298"/>
                    </a:lnTo>
                    <a:lnTo>
                      <a:pt x="121" y="2298"/>
                    </a:lnTo>
                    <a:lnTo>
                      <a:pt x="121" y="2297"/>
                    </a:lnTo>
                    <a:lnTo>
                      <a:pt x="119" y="2295"/>
                    </a:lnTo>
                    <a:lnTo>
                      <a:pt x="118" y="2290"/>
                    </a:lnTo>
                    <a:lnTo>
                      <a:pt x="114" y="2284"/>
                    </a:lnTo>
                    <a:lnTo>
                      <a:pt x="110" y="2276"/>
                    </a:lnTo>
                    <a:lnTo>
                      <a:pt x="104" y="2264"/>
                    </a:lnTo>
                    <a:lnTo>
                      <a:pt x="96" y="2249"/>
                    </a:lnTo>
                    <a:lnTo>
                      <a:pt x="86" y="2232"/>
                    </a:lnTo>
                    <a:lnTo>
                      <a:pt x="74" y="2210"/>
                    </a:lnTo>
                    <a:lnTo>
                      <a:pt x="60" y="2183"/>
                    </a:lnTo>
                    <a:lnTo>
                      <a:pt x="43" y="2151"/>
                    </a:lnTo>
                    <a:lnTo>
                      <a:pt x="23" y="2114"/>
                    </a:lnTo>
                    <a:lnTo>
                      <a:pt x="0" y="2072"/>
                    </a:lnTo>
                    <a:lnTo>
                      <a:pt x="0" y="2064"/>
                    </a:lnTo>
                    <a:lnTo>
                      <a:pt x="0" y="2057"/>
                    </a:lnTo>
                    <a:lnTo>
                      <a:pt x="0" y="2048"/>
                    </a:lnTo>
                    <a:lnTo>
                      <a:pt x="0" y="2002"/>
                    </a:lnTo>
                    <a:lnTo>
                      <a:pt x="0" y="1979"/>
                    </a:lnTo>
                    <a:lnTo>
                      <a:pt x="0" y="1951"/>
                    </a:lnTo>
                    <a:lnTo>
                      <a:pt x="0" y="1420"/>
                    </a:lnTo>
                    <a:close/>
                    <a:moveTo>
                      <a:pt x="0" y="444"/>
                    </a:moveTo>
                    <a:lnTo>
                      <a:pt x="5" y="461"/>
                    </a:lnTo>
                    <a:lnTo>
                      <a:pt x="18" y="478"/>
                    </a:lnTo>
                    <a:lnTo>
                      <a:pt x="39" y="496"/>
                    </a:lnTo>
                    <a:lnTo>
                      <a:pt x="67" y="512"/>
                    </a:lnTo>
                    <a:lnTo>
                      <a:pt x="103" y="529"/>
                    </a:lnTo>
                    <a:lnTo>
                      <a:pt x="145" y="544"/>
                    </a:lnTo>
                    <a:lnTo>
                      <a:pt x="195" y="558"/>
                    </a:lnTo>
                    <a:lnTo>
                      <a:pt x="250" y="571"/>
                    </a:lnTo>
                    <a:lnTo>
                      <a:pt x="311" y="583"/>
                    </a:lnTo>
                    <a:lnTo>
                      <a:pt x="379" y="595"/>
                    </a:lnTo>
                    <a:lnTo>
                      <a:pt x="451" y="607"/>
                    </a:lnTo>
                    <a:lnTo>
                      <a:pt x="528" y="616"/>
                    </a:lnTo>
                    <a:lnTo>
                      <a:pt x="610" y="624"/>
                    </a:lnTo>
                    <a:lnTo>
                      <a:pt x="696" y="632"/>
                    </a:lnTo>
                    <a:lnTo>
                      <a:pt x="786" y="638"/>
                    </a:lnTo>
                    <a:lnTo>
                      <a:pt x="878" y="643"/>
                    </a:lnTo>
                    <a:lnTo>
                      <a:pt x="975" y="646"/>
                    </a:lnTo>
                    <a:lnTo>
                      <a:pt x="1074" y="649"/>
                    </a:lnTo>
                    <a:lnTo>
                      <a:pt x="1176" y="650"/>
                    </a:lnTo>
                    <a:lnTo>
                      <a:pt x="1276" y="649"/>
                    </a:lnTo>
                    <a:lnTo>
                      <a:pt x="1375" y="646"/>
                    </a:lnTo>
                    <a:lnTo>
                      <a:pt x="1472" y="643"/>
                    </a:lnTo>
                    <a:lnTo>
                      <a:pt x="1564" y="638"/>
                    </a:lnTo>
                    <a:lnTo>
                      <a:pt x="1654" y="632"/>
                    </a:lnTo>
                    <a:lnTo>
                      <a:pt x="1740" y="624"/>
                    </a:lnTo>
                    <a:lnTo>
                      <a:pt x="1822" y="616"/>
                    </a:lnTo>
                    <a:lnTo>
                      <a:pt x="1899" y="607"/>
                    </a:lnTo>
                    <a:lnTo>
                      <a:pt x="1971" y="595"/>
                    </a:lnTo>
                    <a:lnTo>
                      <a:pt x="2039" y="583"/>
                    </a:lnTo>
                    <a:lnTo>
                      <a:pt x="2101" y="571"/>
                    </a:lnTo>
                    <a:lnTo>
                      <a:pt x="2156" y="558"/>
                    </a:lnTo>
                    <a:lnTo>
                      <a:pt x="2206" y="544"/>
                    </a:lnTo>
                    <a:lnTo>
                      <a:pt x="2248" y="529"/>
                    </a:lnTo>
                    <a:lnTo>
                      <a:pt x="2284" y="512"/>
                    </a:lnTo>
                    <a:lnTo>
                      <a:pt x="2312" y="496"/>
                    </a:lnTo>
                    <a:lnTo>
                      <a:pt x="2333" y="478"/>
                    </a:lnTo>
                    <a:lnTo>
                      <a:pt x="2346" y="461"/>
                    </a:lnTo>
                    <a:lnTo>
                      <a:pt x="2350" y="444"/>
                    </a:lnTo>
                    <a:lnTo>
                      <a:pt x="2350" y="444"/>
                    </a:lnTo>
                    <a:lnTo>
                      <a:pt x="2350" y="445"/>
                    </a:lnTo>
                    <a:lnTo>
                      <a:pt x="2350" y="446"/>
                    </a:lnTo>
                    <a:lnTo>
                      <a:pt x="2350" y="537"/>
                    </a:lnTo>
                    <a:lnTo>
                      <a:pt x="2350" y="565"/>
                    </a:lnTo>
                    <a:lnTo>
                      <a:pt x="2350" y="597"/>
                    </a:lnTo>
                    <a:lnTo>
                      <a:pt x="2350" y="636"/>
                    </a:lnTo>
                    <a:lnTo>
                      <a:pt x="2350" y="680"/>
                    </a:lnTo>
                    <a:lnTo>
                      <a:pt x="2350" y="730"/>
                    </a:lnTo>
                    <a:lnTo>
                      <a:pt x="2350" y="789"/>
                    </a:lnTo>
                    <a:lnTo>
                      <a:pt x="2350" y="925"/>
                    </a:lnTo>
                    <a:lnTo>
                      <a:pt x="2350" y="1004"/>
                    </a:lnTo>
                    <a:lnTo>
                      <a:pt x="2350" y="1093"/>
                    </a:lnTo>
                    <a:lnTo>
                      <a:pt x="2350" y="1191"/>
                    </a:lnTo>
                    <a:lnTo>
                      <a:pt x="2350" y="1191"/>
                    </a:lnTo>
                    <a:lnTo>
                      <a:pt x="2350" y="1191"/>
                    </a:lnTo>
                    <a:lnTo>
                      <a:pt x="2349" y="1192"/>
                    </a:lnTo>
                    <a:lnTo>
                      <a:pt x="2348" y="1194"/>
                    </a:lnTo>
                    <a:lnTo>
                      <a:pt x="2346" y="1199"/>
                    </a:lnTo>
                    <a:lnTo>
                      <a:pt x="2342" y="1205"/>
                    </a:lnTo>
                    <a:lnTo>
                      <a:pt x="2338" y="1213"/>
                    </a:lnTo>
                    <a:lnTo>
                      <a:pt x="2332" y="1225"/>
                    </a:lnTo>
                    <a:lnTo>
                      <a:pt x="2324" y="1240"/>
                    </a:lnTo>
                    <a:lnTo>
                      <a:pt x="2314" y="1257"/>
                    </a:lnTo>
                    <a:lnTo>
                      <a:pt x="2303" y="1279"/>
                    </a:lnTo>
                    <a:lnTo>
                      <a:pt x="2289" y="1306"/>
                    </a:lnTo>
                    <a:lnTo>
                      <a:pt x="2271" y="1338"/>
                    </a:lnTo>
                    <a:lnTo>
                      <a:pt x="2251" y="1375"/>
                    </a:lnTo>
                    <a:lnTo>
                      <a:pt x="2229" y="1417"/>
                    </a:lnTo>
                    <a:lnTo>
                      <a:pt x="2181" y="1432"/>
                    </a:lnTo>
                    <a:lnTo>
                      <a:pt x="2125" y="1446"/>
                    </a:lnTo>
                    <a:lnTo>
                      <a:pt x="2065" y="1460"/>
                    </a:lnTo>
                    <a:lnTo>
                      <a:pt x="1997" y="1473"/>
                    </a:lnTo>
                    <a:lnTo>
                      <a:pt x="1923" y="1485"/>
                    </a:lnTo>
                    <a:lnTo>
                      <a:pt x="1844" y="1495"/>
                    </a:lnTo>
                    <a:lnTo>
                      <a:pt x="1761" y="1504"/>
                    </a:lnTo>
                    <a:lnTo>
                      <a:pt x="1673" y="1513"/>
                    </a:lnTo>
                    <a:lnTo>
                      <a:pt x="1579" y="1518"/>
                    </a:lnTo>
                    <a:lnTo>
                      <a:pt x="1484" y="1524"/>
                    </a:lnTo>
                    <a:lnTo>
                      <a:pt x="1383" y="1529"/>
                    </a:lnTo>
                    <a:lnTo>
                      <a:pt x="1281" y="1531"/>
                    </a:lnTo>
                    <a:lnTo>
                      <a:pt x="1176" y="1531"/>
                    </a:lnTo>
                    <a:lnTo>
                      <a:pt x="1070" y="1531"/>
                    </a:lnTo>
                    <a:lnTo>
                      <a:pt x="967" y="1529"/>
                    </a:lnTo>
                    <a:lnTo>
                      <a:pt x="867" y="1524"/>
                    </a:lnTo>
                    <a:lnTo>
                      <a:pt x="771" y="1518"/>
                    </a:lnTo>
                    <a:lnTo>
                      <a:pt x="678" y="1513"/>
                    </a:lnTo>
                    <a:lnTo>
                      <a:pt x="590" y="1504"/>
                    </a:lnTo>
                    <a:lnTo>
                      <a:pt x="506" y="1495"/>
                    </a:lnTo>
                    <a:lnTo>
                      <a:pt x="427" y="1485"/>
                    </a:lnTo>
                    <a:lnTo>
                      <a:pt x="353" y="1473"/>
                    </a:lnTo>
                    <a:lnTo>
                      <a:pt x="286" y="1460"/>
                    </a:lnTo>
                    <a:lnTo>
                      <a:pt x="225" y="1446"/>
                    </a:lnTo>
                    <a:lnTo>
                      <a:pt x="170" y="1432"/>
                    </a:lnTo>
                    <a:lnTo>
                      <a:pt x="121" y="1417"/>
                    </a:lnTo>
                    <a:lnTo>
                      <a:pt x="121" y="1417"/>
                    </a:lnTo>
                    <a:lnTo>
                      <a:pt x="121" y="1416"/>
                    </a:lnTo>
                    <a:lnTo>
                      <a:pt x="121" y="1415"/>
                    </a:lnTo>
                    <a:lnTo>
                      <a:pt x="119" y="1412"/>
                    </a:lnTo>
                    <a:lnTo>
                      <a:pt x="118" y="1409"/>
                    </a:lnTo>
                    <a:lnTo>
                      <a:pt x="114" y="1402"/>
                    </a:lnTo>
                    <a:lnTo>
                      <a:pt x="110" y="1394"/>
                    </a:lnTo>
                    <a:lnTo>
                      <a:pt x="104" y="1382"/>
                    </a:lnTo>
                    <a:lnTo>
                      <a:pt x="96" y="1368"/>
                    </a:lnTo>
                    <a:lnTo>
                      <a:pt x="86" y="1349"/>
                    </a:lnTo>
                    <a:lnTo>
                      <a:pt x="74" y="1327"/>
                    </a:lnTo>
                    <a:lnTo>
                      <a:pt x="60" y="1300"/>
                    </a:lnTo>
                    <a:lnTo>
                      <a:pt x="43" y="1269"/>
                    </a:lnTo>
                    <a:lnTo>
                      <a:pt x="23" y="1233"/>
                    </a:lnTo>
                    <a:lnTo>
                      <a:pt x="0" y="1191"/>
                    </a:lnTo>
                    <a:lnTo>
                      <a:pt x="0" y="1098"/>
                    </a:lnTo>
                    <a:lnTo>
                      <a:pt x="0" y="1070"/>
                    </a:lnTo>
                    <a:lnTo>
                      <a:pt x="0" y="1036"/>
                    </a:lnTo>
                    <a:lnTo>
                      <a:pt x="0" y="998"/>
                    </a:lnTo>
                    <a:lnTo>
                      <a:pt x="0" y="954"/>
                    </a:lnTo>
                    <a:lnTo>
                      <a:pt x="0" y="903"/>
                    </a:lnTo>
                    <a:lnTo>
                      <a:pt x="0" y="846"/>
                    </a:lnTo>
                    <a:lnTo>
                      <a:pt x="0" y="444"/>
                    </a:lnTo>
                    <a:close/>
                    <a:moveTo>
                      <a:pt x="1176" y="0"/>
                    </a:moveTo>
                    <a:lnTo>
                      <a:pt x="1248" y="2"/>
                    </a:lnTo>
                    <a:lnTo>
                      <a:pt x="1319" y="4"/>
                    </a:lnTo>
                    <a:lnTo>
                      <a:pt x="1387" y="7"/>
                    </a:lnTo>
                    <a:lnTo>
                      <a:pt x="1452" y="12"/>
                    </a:lnTo>
                    <a:lnTo>
                      <a:pt x="1513" y="18"/>
                    </a:lnTo>
                    <a:lnTo>
                      <a:pt x="1569" y="24"/>
                    </a:lnTo>
                    <a:lnTo>
                      <a:pt x="1620" y="32"/>
                    </a:lnTo>
                    <a:lnTo>
                      <a:pt x="1666" y="41"/>
                    </a:lnTo>
                    <a:lnTo>
                      <a:pt x="1705" y="51"/>
                    </a:lnTo>
                    <a:lnTo>
                      <a:pt x="1739" y="61"/>
                    </a:lnTo>
                    <a:lnTo>
                      <a:pt x="1767" y="73"/>
                    </a:lnTo>
                    <a:lnTo>
                      <a:pt x="1787" y="84"/>
                    </a:lnTo>
                    <a:lnTo>
                      <a:pt x="1799" y="96"/>
                    </a:lnTo>
                    <a:lnTo>
                      <a:pt x="1803" y="109"/>
                    </a:lnTo>
                    <a:lnTo>
                      <a:pt x="1803" y="109"/>
                    </a:lnTo>
                    <a:lnTo>
                      <a:pt x="1803" y="111"/>
                    </a:lnTo>
                    <a:lnTo>
                      <a:pt x="1803" y="115"/>
                    </a:lnTo>
                    <a:lnTo>
                      <a:pt x="1803" y="123"/>
                    </a:lnTo>
                    <a:lnTo>
                      <a:pt x="1803" y="136"/>
                    </a:lnTo>
                    <a:lnTo>
                      <a:pt x="1803" y="156"/>
                    </a:lnTo>
                    <a:lnTo>
                      <a:pt x="1803" y="184"/>
                    </a:lnTo>
                    <a:lnTo>
                      <a:pt x="1877" y="192"/>
                    </a:lnTo>
                    <a:lnTo>
                      <a:pt x="1947" y="201"/>
                    </a:lnTo>
                    <a:lnTo>
                      <a:pt x="2011" y="212"/>
                    </a:lnTo>
                    <a:lnTo>
                      <a:pt x="2072" y="223"/>
                    </a:lnTo>
                    <a:lnTo>
                      <a:pt x="2126" y="235"/>
                    </a:lnTo>
                    <a:lnTo>
                      <a:pt x="2177" y="248"/>
                    </a:lnTo>
                    <a:lnTo>
                      <a:pt x="2221" y="262"/>
                    </a:lnTo>
                    <a:lnTo>
                      <a:pt x="2259" y="276"/>
                    </a:lnTo>
                    <a:lnTo>
                      <a:pt x="2291" y="291"/>
                    </a:lnTo>
                    <a:lnTo>
                      <a:pt x="2317" y="306"/>
                    </a:lnTo>
                    <a:lnTo>
                      <a:pt x="2335" y="322"/>
                    </a:lnTo>
                    <a:lnTo>
                      <a:pt x="2347" y="339"/>
                    </a:lnTo>
                    <a:lnTo>
                      <a:pt x="2350" y="356"/>
                    </a:lnTo>
                    <a:lnTo>
                      <a:pt x="2346" y="374"/>
                    </a:lnTo>
                    <a:lnTo>
                      <a:pt x="2333" y="390"/>
                    </a:lnTo>
                    <a:lnTo>
                      <a:pt x="2312" y="407"/>
                    </a:lnTo>
                    <a:lnTo>
                      <a:pt x="2284" y="423"/>
                    </a:lnTo>
                    <a:lnTo>
                      <a:pt x="2248" y="439"/>
                    </a:lnTo>
                    <a:lnTo>
                      <a:pt x="2206" y="453"/>
                    </a:lnTo>
                    <a:lnTo>
                      <a:pt x="2156" y="467"/>
                    </a:lnTo>
                    <a:lnTo>
                      <a:pt x="2101" y="481"/>
                    </a:lnTo>
                    <a:lnTo>
                      <a:pt x="2039" y="492"/>
                    </a:lnTo>
                    <a:lnTo>
                      <a:pt x="1971" y="504"/>
                    </a:lnTo>
                    <a:lnTo>
                      <a:pt x="1899" y="516"/>
                    </a:lnTo>
                    <a:lnTo>
                      <a:pt x="1822" y="525"/>
                    </a:lnTo>
                    <a:lnTo>
                      <a:pt x="1740" y="533"/>
                    </a:lnTo>
                    <a:lnTo>
                      <a:pt x="1654" y="540"/>
                    </a:lnTo>
                    <a:lnTo>
                      <a:pt x="1564" y="547"/>
                    </a:lnTo>
                    <a:lnTo>
                      <a:pt x="1472" y="552"/>
                    </a:lnTo>
                    <a:lnTo>
                      <a:pt x="1375" y="555"/>
                    </a:lnTo>
                    <a:lnTo>
                      <a:pt x="1276" y="558"/>
                    </a:lnTo>
                    <a:lnTo>
                      <a:pt x="1176" y="559"/>
                    </a:lnTo>
                    <a:lnTo>
                      <a:pt x="1074" y="558"/>
                    </a:lnTo>
                    <a:lnTo>
                      <a:pt x="975" y="555"/>
                    </a:lnTo>
                    <a:lnTo>
                      <a:pt x="878" y="552"/>
                    </a:lnTo>
                    <a:lnTo>
                      <a:pt x="786" y="547"/>
                    </a:lnTo>
                    <a:lnTo>
                      <a:pt x="696" y="540"/>
                    </a:lnTo>
                    <a:lnTo>
                      <a:pt x="610" y="533"/>
                    </a:lnTo>
                    <a:lnTo>
                      <a:pt x="528" y="525"/>
                    </a:lnTo>
                    <a:lnTo>
                      <a:pt x="451" y="516"/>
                    </a:lnTo>
                    <a:lnTo>
                      <a:pt x="379" y="504"/>
                    </a:lnTo>
                    <a:lnTo>
                      <a:pt x="311" y="492"/>
                    </a:lnTo>
                    <a:lnTo>
                      <a:pt x="250" y="481"/>
                    </a:lnTo>
                    <a:lnTo>
                      <a:pt x="195" y="467"/>
                    </a:lnTo>
                    <a:lnTo>
                      <a:pt x="145" y="453"/>
                    </a:lnTo>
                    <a:lnTo>
                      <a:pt x="103" y="439"/>
                    </a:lnTo>
                    <a:lnTo>
                      <a:pt x="67" y="423"/>
                    </a:lnTo>
                    <a:lnTo>
                      <a:pt x="39" y="407"/>
                    </a:lnTo>
                    <a:lnTo>
                      <a:pt x="18" y="390"/>
                    </a:lnTo>
                    <a:lnTo>
                      <a:pt x="5" y="374"/>
                    </a:lnTo>
                    <a:lnTo>
                      <a:pt x="0" y="356"/>
                    </a:lnTo>
                    <a:lnTo>
                      <a:pt x="4" y="339"/>
                    </a:lnTo>
                    <a:lnTo>
                      <a:pt x="15" y="322"/>
                    </a:lnTo>
                    <a:lnTo>
                      <a:pt x="34" y="306"/>
                    </a:lnTo>
                    <a:lnTo>
                      <a:pt x="60" y="291"/>
                    </a:lnTo>
                    <a:lnTo>
                      <a:pt x="91" y="276"/>
                    </a:lnTo>
                    <a:lnTo>
                      <a:pt x="130" y="262"/>
                    </a:lnTo>
                    <a:lnTo>
                      <a:pt x="174" y="248"/>
                    </a:lnTo>
                    <a:lnTo>
                      <a:pt x="224" y="235"/>
                    </a:lnTo>
                    <a:lnTo>
                      <a:pt x="279" y="223"/>
                    </a:lnTo>
                    <a:lnTo>
                      <a:pt x="339" y="212"/>
                    </a:lnTo>
                    <a:lnTo>
                      <a:pt x="404" y="201"/>
                    </a:lnTo>
                    <a:lnTo>
                      <a:pt x="474" y="192"/>
                    </a:lnTo>
                    <a:lnTo>
                      <a:pt x="547" y="184"/>
                    </a:lnTo>
                    <a:lnTo>
                      <a:pt x="547" y="109"/>
                    </a:lnTo>
                    <a:lnTo>
                      <a:pt x="552" y="96"/>
                    </a:lnTo>
                    <a:lnTo>
                      <a:pt x="563" y="84"/>
                    </a:lnTo>
                    <a:lnTo>
                      <a:pt x="583" y="73"/>
                    </a:lnTo>
                    <a:lnTo>
                      <a:pt x="611" y="61"/>
                    </a:lnTo>
                    <a:lnTo>
                      <a:pt x="645" y="51"/>
                    </a:lnTo>
                    <a:lnTo>
                      <a:pt x="685" y="41"/>
                    </a:lnTo>
                    <a:lnTo>
                      <a:pt x="731" y="32"/>
                    </a:lnTo>
                    <a:lnTo>
                      <a:pt x="782" y="24"/>
                    </a:lnTo>
                    <a:lnTo>
                      <a:pt x="839" y="18"/>
                    </a:lnTo>
                    <a:lnTo>
                      <a:pt x="898" y="12"/>
                    </a:lnTo>
                    <a:lnTo>
                      <a:pt x="964" y="7"/>
                    </a:lnTo>
                    <a:lnTo>
                      <a:pt x="1031" y="4"/>
                    </a:lnTo>
                    <a:lnTo>
                      <a:pt x="1102" y="2"/>
                    </a:lnTo>
                    <a:lnTo>
                      <a:pt x="1176" y="0"/>
                    </a:lnTo>
                    <a:close/>
                  </a:path>
                </a:pathLst>
              </a:custGeom>
              <a:solidFill>
                <a:schemeClr val="accent1"/>
              </a:solidFill>
              <a:ln w="0">
                <a:solidFill>
                  <a:srgbClr val="1D3839"/>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6" name="Line 7"/>
              <p:cNvSpPr>
                <a:spLocks noChangeShapeType="1"/>
              </p:cNvSpPr>
              <p:nvPr/>
            </p:nvSpPr>
            <p:spPr bwMode="auto">
              <a:xfrm flipH="1" flipV="1">
                <a:off x="1300" y="2128"/>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8"/>
              <p:cNvSpPr>
                <a:spLocks noChangeShapeType="1"/>
              </p:cNvSpPr>
              <p:nvPr/>
            </p:nvSpPr>
            <p:spPr bwMode="auto">
              <a:xfrm flipH="1" flipV="1">
                <a:off x="1250" y="2128"/>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9"/>
              <p:cNvSpPr>
                <a:spLocks noChangeShapeType="1"/>
              </p:cNvSpPr>
              <p:nvPr/>
            </p:nvSpPr>
            <p:spPr bwMode="auto">
              <a:xfrm flipH="1" flipV="1">
                <a:off x="1202" y="2125"/>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10"/>
              <p:cNvSpPr>
                <a:spLocks noChangeShapeType="1"/>
              </p:cNvSpPr>
              <p:nvPr/>
            </p:nvSpPr>
            <p:spPr bwMode="auto">
              <a:xfrm flipH="1" flipV="1">
                <a:off x="1156" y="212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11"/>
              <p:cNvSpPr>
                <a:spLocks noChangeShapeType="1"/>
              </p:cNvSpPr>
              <p:nvPr/>
            </p:nvSpPr>
            <p:spPr bwMode="auto">
              <a:xfrm flipH="1" flipV="1">
                <a:off x="1111" y="2120"/>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12"/>
              <p:cNvSpPr>
                <a:spLocks noChangeShapeType="1"/>
              </p:cNvSpPr>
              <p:nvPr/>
            </p:nvSpPr>
            <p:spPr bwMode="auto">
              <a:xfrm flipH="1" flipV="1">
                <a:off x="1068" y="2117"/>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13"/>
              <p:cNvSpPr>
                <a:spLocks noChangeShapeType="1"/>
              </p:cNvSpPr>
              <p:nvPr/>
            </p:nvSpPr>
            <p:spPr bwMode="auto">
              <a:xfrm flipH="1" flipV="1">
                <a:off x="1027" y="2112"/>
                <a:ext cx="41"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14"/>
              <p:cNvSpPr>
                <a:spLocks noChangeShapeType="1"/>
              </p:cNvSpPr>
              <p:nvPr/>
            </p:nvSpPr>
            <p:spPr bwMode="auto">
              <a:xfrm flipH="1" flipV="1">
                <a:off x="988" y="2107"/>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15"/>
              <p:cNvSpPr>
                <a:spLocks noChangeShapeType="1"/>
              </p:cNvSpPr>
              <p:nvPr/>
            </p:nvSpPr>
            <p:spPr bwMode="auto">
              <a:xfrm flipH="1" flipV="1">
                <a:off x="952" y="2102"/>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6"/>
              <p:cNvSpPr>
                <a:spLocks noChangeShapeType="1"/>
              </p:cNvSpPr>
              <p:nvPr/>
            </p:nvSpPr>
            <p:spPr bwMode="auto">
              <a:xfrm flipH="1" flipV="1">
                <a:off x="918" y="2096"/>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17"/>
              <p:cNvSpPr>
                <a:spLocks noChangeShapeType="1"/>
              </p:cNvSpPr>
              <p:nvPr/>
            </p:nvSpPr>
            <p:spPr bwMode="auto">
              <a:xfrm flipH="1" flipV="1">
                <a:off x="887" y="2090"/>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18"/>
              <p:cNvSpPr>
                <a:spLocks noChangeShapeType="1"/>
              </p:cNvSpPr>
              <p:nvPr/>
            </p:nvSpPr>
            <p:spPr bwMode="auto">
              <a:xfrm flipH="1" flipV="1">
                <a:off x="860" y="2083"/>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9"/>
              <p:cNvSpPr>
                <a:spLocks noChangeShapeType="1"/>
              </p:cNvSpPr>
              <p:nvPr/>
            </p:nvSpPr>
            <p:spPr bwMode="auto">
              <a:xfrm flipH="1" flipV="1">
                <a:off x="835" y="2076"/>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0"/>
              <p:cNvSpPr>
                <a:spLocks noChangeShapeType="1"/>
              </p:cNvSpPr>
              <p:nvPr/>
            </p:nvSpPr>
            <p:spPr bwMode="auto">
              <a:xfrm flipH="1" flipV="1">
                <a:off x="814" y="2069"/>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1"/>
              <p:cNvSpPr>
                <a:spLocks noChangeShapeType="1"/>
              </p:cNvSpPr>
              <p:nvPr/>
            </p:nvSpPr>
            <p:spPr bwMode="auto">
              <a:xfrm flipH="1" flipV="1">
                <a:off x="796" y="2061"/>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2"/>
              <p:cNvSpPr>
                <a:spLocks noChangeShapeType="1"/>
              </p:cNvSpPr>
              <p:nvPr/>
            </p:nvSpPr>
            <p:spPr bwMode="auto">
              <a:xfrm flipH="1" flipV="1">
                <a:off x="782" y="2053"/>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3"/>
              <p:cNvSpPr>
                <a:spLocks noChangeShapeType="1"/>
              </p:cNvSpPr>
              <p:nvPr/>
            </p:nvSpPr>
            <p:spPr bwMode="auto">
              <a:xfrm flipH="1" flipV="1">
                <a:off x="771" y="2045"/>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4"/>
              <p:cNvSpPr>
                <a:spLocks noChangeShapeType="1"/>
              </p:cNvSpPr>
              <p:nvPr/>
            </p:nvSpPr>
            <p:spPr bwMode="auto">
              <a:xfrm flipH="1" flipV="1">
                <a:off x="765" y="2036"/>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5"/>
              <p:cNvSpPr>
                <a:spLocks noChangeShapeType="1"/>
              </p:cNvSpPr>
              <p:nvPr/>
            </p:nvSpPr>
            <p:spPr bwMode="auto">
              <a:xfrm flipH="1" flipV="1">
                <a:off x="763" y="2027"/>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6"/>
              <p:cNvSpPr>
                <a:spLocks noChangeShapeType="1"/>
              </p:cNvSpPr>
              <p:nvPr/>
            </p:nvSpPr>
            <p:spPr bwMode="auto">
              <a:xfrm>
                <a:off x="763" y="2027"/>
                <a:ext cx="0" cy="26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7"/>
              <p:cNvSpPr>
                <a:spLocks noChangeShapeType="1"/>
              </p:cNvSpPr>
              <p:nvPr/>
            </p:nvSpPr>
            <p:spPr bwMode="auto">
              <a:xfrm>
                <a:off x="763" y="2293"/>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
              <p:cNvSpPr>
                <a:spLocks noChangeShapeType="1"/>
              </p:cNvSpPr>
              <p:nvPr/>
            </p:nvSpPr>
            <p:spPr bwMode="auto">
              <a:xfrm>
                <a:off x="763" y="2307"/>
                <a:ext cx="0"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9"/>
              <p:cNvSpPr>
                <a:spLocks noChangeShapeType="1"/>
              </p:cNvSpPr>
              <p:nvPr/>
            </p:nvSpPr>
            <p:spPr bwMode="auto">
              <a:xfrm>
                <a:off x="763" y="2318"/>
                <a:ext cx="0" cy="2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0"/>
              <p:cNvSpPr>
                <a:spLocks noChangeShapeType="1"/>
              </p:cNvSpPr>
              <p:nvPr/>
            </p:nvSpPr>
            <p:spPr bwMode="auto">
              <a:xfrm>
                <a:off x="763" y="2342"/>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1"/>
              <p:cNvSpPr>
                <a:spLocks noChangeShapeType="1"/>
              </p:cNvSpPr>
              <p:nvPr/>
            </p:nvSpPr>
            <p:spPr bwMode="auto">
              <a:xfrm>
                <a:off x="763" y="2346"/>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2"/>
              <p:cNvSpPr>
                <a:spLocks noChangeShapeType="1"/>
              </p:cNvSpPr>
              <p:nvPr/>
            </p:nvSpPr>
            <p:spPr bwMode="auto">
              <a:xfrm>
                <a:off x="763" y="2349"/>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3"/>
              <p:cNvSpPr>
                <a:spLocks noChangeShapeType="1"/>
              </p:cNvSpPr>
              <p:nvPr/>
            </p:nvSpPr>
            <p:spPr bwMode="auto">
              <a:xfrm>
                <a:off x="763" y="2354"/>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4"/>
              <p:cNvSpPr>
                <a:spLocks noChangeShapeType="1"/>
              </p:cNvSpPr>
              <p:nvPr/>
            </p:nvSpPr>
            <p:spPr bwMode="auto">
              <a:xfrm>
                <a:off x="774" y="2375"/>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5"/>
              <p:cNvSpPr>
                <a:spLocks noChangeShapeType="1"/>
              </p:cNvSpPr>
              <p:nvPr/>
            </p:nvSpPr>
            <p:spPr bwMode="auto">
              <a:xfrm>
                <a:off x="784" y="2393"/>
                <a:ext cx="8"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6"/>
              <p:cNvSpPr>
                <a:spLocks noChangeShapeType="1"/>
              </p:cNvSpPr>
              <p:nvPr/>
            </p:nvSpPr>
            <p:spPr bwMode="auto">
              <a:xfrm>
                <a:off x="792" y="2409"/>
                <a:ext cx="7" cy="1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7"/>
              <p:cNvSpPr>
                <a:spLocks noChangeShapeType="1"/>
              </p:cNvSpPr>
              <p:nvPr/>
            </p:nvSpPr>
            <p:spPr bwMode="auto">
              <a:xfrm>
                <a:off x="799" y="2422"/>
                <a:ext cx="7"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8"/>
              <p:cNvSpPr>
                <a:spLocks noChangeShapeType="1"/>
              </p:cNvSpPr>
              <p:nvPr/>
            </p:nvSpPr>
            <p:spPr bwMode="auto">
              <a:xfrm>
                <a:off x="806" y="2433"/>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9"/>
              <p:cNvSpPr>
                <a:spLocks noChangeShapeType="1"/>
              </p:cNvSpPr>
              <p:nvPr/>
            </p:nvSpPr>
            <p:spPr bwMode="auto">
              <a:xfrm>
                <a:off x="810" y="2442"/>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40"/>
              <p:cNvSpPr>
                <a:spLocks noChangeShapeType="1"/>
              </p:cNvSpPr>
              <p:nvPr/>
            </p:nvSpPr>
            <p:spPr bwMode="auto">
              <a:xfrm>
                <a:off x="814" y="2449"/>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41"/>
              <p:cNvSpPr>
                <a:spLocks noChangeShapeType="1"/>
              </p:cNvSpPr>
              <p:nvPr/>
            </p:nvSpPr>
            <p:spPr bwMode="auto">
              <a:xfrm>
                <a:off x="817" y="2455"/>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42"/>
              <p:cNvSpPr>
                <a:spLocks noChangeShapeType="1"/>
              </p:cNvSpPr>
              <p:nvPr/>
            </p:nvSpPr>
            <p:spPr bwMode="auto">
              <a:xfrm>
                <a:off x="820" y="2459"/>
                <a:ext cx="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43"/>
              <p:cNvSpPr>
                <a:spLocks noChangeShapeType="1"/>
              </p:cNvSpPr>
              <p:nvPr/>
            </p:nvSpPr>
            <p:spPr bwMode="auto">
              <a:xfrm>
                <a:off x="821" y="2463"/>
                <a:ext cx="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44"/>
              <p:cNvSpPr>
                <a:spLocks noChangeShapeType="1"/>
              </p:cNvSpPr>
              <p:nvPr/>
            </p:nvSpPr>
            <p:spPr bwMode="auto">
              <a:xfrm>
                <a:off x="822" y="2465"/>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45"/>
              <p:cNvSpPr>
                <a:spLocks noChangeShapeType="1"/>
              </p:cNvSpPr>
              <p:nvPr/>
            </p:nvSpPr>
            <p:spPr bwMode="auto">
              <a:xfrm>
                <a:off x="823" y="2466"/>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46"/>
              <p:cNvSpPr>
                <a:spLocks noChangeShapeType="1"/>
              </p:cNvSpPr>
              <p:nvPr/>
            </p:nvSpPr>
            <p:spPr bwMode="auto">
              <a:xfrm>
                <a:off x="823" y="2466"/>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47"/>
              <p:cNvSpPr>
                <a:spLocks noChangeShapeType="1"/>
              </p:cNvSpPr>
              <p:nvPr/>
            </p:nvSpPr>
            <p:spPr bwMode="auto">
              <a:xfrm>
                <a:off x="823" y="246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48"/>
              <p:cNvSpPr>
                <a:spLocks noChangeShapeType="1"/>
              </p:cNvSpPr>
              <p:nvPr/>
            </p:nvSpPr>
            <p:spPr bwMode="auto">
              <a:xfrm>
                <a:off x="823" y="2467"/>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49"/>
              <p:cNvSpPr>
                <a:spLocks noChangeShapeType="1"/>
              </p:cNvSpPr>
              <p:nvPr/>
            </p:nvSpPr>
            <p:spPr bwMode="auto">
              <a:xfrm>
                <a:off x="848" y="2474"/>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50"/>
              <p:cNvSpPr>
                <a:spLocks noChangeShapeType="1"/>
              </p:cNvSpPr>
              <p:nvPr/>
            </p:nvSpPr>
            <p:spPr bwMode="auto">
              <a:xfrm>
                <a:off x="875" y="2481"/>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51"/>
              <p:cNvSpPr>
                <a:spLocks noChangeShapeType="1"/>
              </p:cNvSpPr>
              <p:nvPr/>
            </p:nvSpPr>
            <p:spPr bwMode="auto">
              <a:xfrm>
                <a:off x="905" y="2488"/>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52"/>
              <p:cNvSpPr>
                <a:spLocks noChangeShapeType="1"/>
              </p:cNvSpPr>
              <p:nvPr/>
            </p:nvSpPr>
            <p:spPr bwMode="auto">
              <a:xfrm>
                <a:off x="939" y="2495"/>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53"/>
              <p:cNvSpPr>
                <a:spLocks noChangeShapeType="1"/>
              </p:cNvSpPr>
              <p:nvPr/>
            </p:nvSpPr>
            <p:spPr bwMode="auto">
              <a:xfrm>
                <a:off x="976" y="2501"/>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54"/>
              <p:cNvSpPr>
                <a:spLocks noChangeShapeType="1"/>
              </p:cNvSpPr>
              <p:nvPr/>
            </p:nvSpPr>
            <p:spPr bwMode="auto">
              <a:xfrm>
                <a:off x="1016" y="2506"/>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55"/>
              <p:cNvSpPr>
                <a:spLocks noChangeShapeType="1"/>
              </p:cNvSpPr>
              <p:nvPr/>
            </p:nvSpPr>
            <p:spPr bwMode="auto">
              <a:xfrm>
                <a:off x="1058" y="2511"/>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56"/>
              <p:cNvSpPr>
                <a:spLocks noChangeShapeType="1"/>
              </p:cNvSpPr>
              <p:nvPr/>
            </p:nvSpPr>
            <p:spPr bwMode="auto">
              <a:xfrm>
                <a:off x="1101" y="2515"/>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57"/>
              <p:cNvSpPr>
                <a:spLocks noChangeShapeType="1"/>
              </p:cNvSpPr>
              <p:nvPr/>
            </p:nvSpPr>
            <p:spPr bwMode="auto">
              <a:xfrm>
                <a:off x="1148" y="2518"/>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58"/>
              <p:cNvSpPr>
                <a:spLocks noChangeShapeType="1"/>
              </p:cNvSpPr>
              <p:nvPr/>
            </p:nvSpPr>
            <p:spPr bwMode="auto">
              <a:xfrm>
                <a:off x="1196" y="2521"/>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59"/>
              <p:cNvSpPr>
                <a:spLocks noChangeShapeType="1"/>
              </p:cNvSpPr>
              <p:nvPr/>
            </p:nvSpPr>
            <p:spPr bwMode="auto">
              <a:xfrm>
                <a:off x="1246" y="2522"/>
                <a:ext cx="5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60"/>
              <p:cNvSpPr>
                <a:spLocks noChangeShapeType="1"/>
              </p:cNvSpPr>
              <p:nvPr/>
            </p:nvSpPr>
            <p:spPr bwMode="auto">
              <a:xfrm>
                <a:off x="1297" y="2524"/>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61"/>
              <p:cNvSpPr>
                <a:spLocks noChangeShapeType="1"/>
              </p:cNvSpPr>
              <p:nvPr/>
            </p:nvSpPr>
            <p:spPr bwMode="auto">
              <a:xfrm>
                <a:off x="1350" y="2524"/>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62"/>
              <p:cNvSpPr>
                <a:spLocks noChangeShapeType="1"/>
              </p:cNvSpPr>
              <p:nvPr/>
            </p:nvSpPr>
            <p:spPr bwMode="auto">
              <a:xfrm flipV="1">
                <a:off x="1403" y="2522"/>
                <a:ext cx="5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63"/>
              <p:cNvSpPr>
                <a:spLocks noChangeShapeType="1"/>
              </p:cNvSpPr>
              <p:nvPr/>
            </p:nvSpPr>
            <p:spPr bwMode="auto">
              <a:xfrm flipV="1">
                <a:off x="1454" y="2521"/>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64"/>
              <p:cNvSpPr>
                <a:spLocks noChangeShapeType="1"/>
              </p:cNvSpPr>
              <p:nvPr/>
            </p:nvSpPr>
            <p:spPr bwMode="auto">
              <a:xfrm flipV="1">
                <a:off x="1504" y="2518"/>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65"/>
              <p:cNvSpPr>
                <a:spLocks noChangeShapeType="1"/>
              </p:cNvSpPr>
              <p:nvPr/>
            </p:nvSpPr>
            <p:spPr bwMode="auto">
              <a:xfrm flipV="1">
                <a:off x="1552" y="2515"/>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66"/>
              <p:cNvSpPr>
                <a:spLocks noChangeShapeType="1"/>
              </p:cNvSpPr>
              <p:nvPr/>
            </p:nvSpPr>
            <p:spPr bwMode="auto">
              <a:xfrm flipV="1">
                <a:off x="1599" y="2511"/>
                <a:ext cx="44"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67"/>
              <p:cNvSpPr>
                <a:spLocks noChangeShapeType="1"/>
              </p:cNvSpPr>
              <p:nvPr/>
            </p:nvSpPr>
            <p:spPr bwMode="auto">
              <a:xfrm flipV="1">
                <a:off x="1643" y="2506"/>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68"/>
              <p:cNvSpPr>
                <a:spLocks noChangeShapeType="1"/>
              </p:cNvSpPr>
              <p:nvPr/>
            </p:nvSpPr>
            <p:spPr bwMode="auto">
              <a:xfrm flipV="1">
                <a:off x="1685" y="2501"/>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69"/>
              <p:cNvSpPr>
                <a:spLocks noChangeShapeType="1"/>
              </p:cNvSpPr>
              <p:nvPr/>
            </p:nvSpPr>
            <p:spPr bwMode="auto">
              <a:xfrm flipV="1">
                <a:off x="1724" y="2495"/>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70"/>
              <p:cNvSpPr>
                <a:spLocks noChangeShapeType="1"/>
              </p:cNvSpPr>
              <p:nvPr/>
            </p:nvSpPr>
            <p:spPr bwMode="auto">
              <a:xfrm flipV="1">
                <a:off x="1761" y="2488"/>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71"/>
              <p:cNvSpPr>
                <a:spLocks noChangeShapeType="1"/>
              </p:cNvSpPr>
              <p:nvPr/>
            </p:nvSpPr>
            <p:spPr bwMode="auto">
              <a:xfrm flipV="1">
                <a:off x="1795" y="2481"/>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72"/>
              <p:cNvSpPr>
                <a:spLocks noChangeShapeType="1"/>
              </p:cNvSpPr>
              <p:nvPr/>
            </p:nvSpPr>
            <p:spPr bwMode="auto">
              <a:xfrm flipV="1">
                <a:off x="1825" y="2474"/>
                <a:ext cx="2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73"/>
              <p:cNvSpPr>
                <a:spLocks noChangeShapeType="1"/>
              </p:cNvSpPr>
              <p:nvPr/>
            </p:nvSpPr>
            <p:spPr bwMode="auto">
              <a:xfrm flipV="1">
                <a:off x="1853" y="2467"/>
                <a:ext cx="2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74"/>
              <p:cNvSpPr>
                <a:spLocks noChangeShapeType="1"/>
              </p:cNvSpPr>
              <p:nvPr/>
            </p:nvSpPr>
            <p:spPr bwMode="auto">
              <a:xfrm flipV="1">
                <a:off x="1877" y="2445"/>
                <a:ext cx="11" cy="2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75"/>
              <p:cNvSpPr>
                <a:spLocks noChangeShapeType="1"/>
              </p:cNvSpPr>
              <p:nvPr/>
            </p:nvSpPr>
            <p:spPr bwMode="auto">
              <a:xfrm flipV="1">
                <a:off x="1888" y="2427"/>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76"/>
              <p:cNvSpPr>
                <a:spLocks noChangeShapeType="1"/>
              </p:cNvSpPr>
              <p:nvPr/>
            </p:nvSpPr>
            <p:spPr bwMode="auto">
              <a:xfrm flipV="1">
                <a:off x="1898" y="2412"/>
                <a:ext cx="9" cy="1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77"/>
              <p:cNvSpPr>
                <a:spLocks noChangeShapeType="1"/>
              </p:cNvSpPr>
              <p:nvPr/>
            </p:nvSpPr>
            <p:spPr bwMode="auto">
              <a:xfrm flipV="1">
                <a:off x="1907" y="2398"/>
                <a:ext cx="7"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78"/>
              <p:cNvSpPr>
                <a:spLocks noChangeShapeType="1"/>
              </p:cNvSpPr>
              <p:nvPr/>
            </p:nvSpPr>
            <p:spPr bwMode="auto">
              <a:xfrm flipV="1">
                <a:off x="1914" y="2387"/>
                <a:ext cx="6"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79"/>
              <p:cNvSpPr>
                <a:spLocks noChangeShapeType="1"/>
              </p:cNvSpPr>
              <p:nvPr/>
            </p:nvSpPr>
            <p:spPr bwMode="auto">
              <a:xfrm flipV="1">
                <a:off x="1920" y="2378"/>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80"/>
              <p:cNvSpPr>
                <a:spLocks noChangeShapeType="1"/>
              </p:cNvSpPr>
              <p:nvPr/>
            </p:nvSpPr>
            <p:spPr bwMode="auto">
              <a:xfrm flipV="1">
                <a:off x="1924" y="2371"/>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81"/>
              <p:cNvSpPr>
                <a:spLocks noChangeShapeType="1"/>
              </p:cNvSpPr>
              <p:nvPr/>
            </p:nvSpPr>
            <p:spPr bwMode="auto">
              <a:xfrm flipV="1">
                <a:off x="1928" y="2365"/>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82"/>
              <p:cNvSpPr>
                <a:spLocks noChangeShapeType="1"/>
              </p:cNvSpPr>
              <p:nvPr/>
            </p:nvSpPr>
            <p:spPr bwMode="auto">
              <a:xfrm flipV="1">
                <a:off x="1931" y="2361"/>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83"/>
              <p:cNvSpPr>
                <a:spLocks noChangeShapeType="1"/>
              </p:cNvSpPr>
              <p:nvPr/>
            </p:nvSpPr>
            <p:spPr bwMode="auto">
              <a:xfrm flipV="1">
                <a:off x="1934" y="2358"/>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84"/>
              <p:cNvSpPr>
                <a:spLocks noChangeShapeType="1"/>
              </p:cNvSpPr>
              <p:nvPr/>
            </p:nvSpPr>
            <p:spPr bwMode="auto">
              <a:xfrm flipV="1">
                <a:off x="1935" y="2356"/>
                <a:ext cx="2"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85"/>
              <p:cNvSpPr>
                <a:spLocks noChangeShapeType="1"/>
              </p:cNvSpPr>
              <p:nvPr/>
            </p:nvSpPr>
            <p:spPr bwMode="auto">
              <a:xfrm flipV="1">
                <a:off x="1937" y="2354"/>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86"/>
              <p:cNvSpPr>
                <a:spLocks noChangeShapeType="1"/>
              </p:cNvSpPr>
              <p:nvPr/>
            </p:nvSpPr>
            <p:spPr bwMode="auto">
              <a:xfrm flipV="1">
                <a:off x="1937" y="2354"/>
                <a:ext cx="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87"/>
              <p:cNvSpPr>
                <a:spLocks noChangeShapeType="1"/>
              </p:cNvSpPr>
              <p:nvPr/>
            </p:nvSpPr>
            <p:spPr bwMode="auto">
              <a:xfrm>
                <a:off x="1938" y="2354"/>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88"/>
              <p:cNvSpPr>
                <a:spLocks noChangeShapeType="1"/>
              </p:cNvSpPr>
              <p:nvPr/>
            </p:nvSpPr>
            <p:spPr bwMode="auto">
              <a:xfrm>
                <a:off x="1938" y="2354"/>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89"/>
              <p:cNvSpPr>
                <a:spLocks noChangeShapeType="1"/>
              </p:cNvSpPr>
              <p:nvPr/>
            </p:nvSpPr>
            <p:spPr bwMode="auto">
              <a:xfrm flipV="1">
                <a:off x="1938" y="2089"/>
                <a:ext cx="0" cy="26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90"/>
              <p:cNvSpPr>
                <a:spLocks noChangeShapeType="1"/>
              </p:cNvSpPr>
              <p:nvPr/>
            </p:nvSpPr>
            <p:spPr bwMode="auto">
              <a:xfrm flipV="1">
                <a:off x="1938" y="2075"/>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91"/>
              <p:cNvSpPr>
                <a:spLocks noChangeShapeType="1"/>
              </p:cNvSpPr>
              <p:nvPr/>
            </p:nvSpPr>
            <p:spPr bwMode="auto">
              <a:xfrm flipV="1">
                <a:off x="1938" y="2063"/>
                <a:ext cx="0" cy="1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92"/>
              <p:cNvSpPr>
                <a:spLocks noChangeShapeType="1"/>
              </p:cNvSpPr>
              <p:nvPr/>
            </p:nvSpPr>
            <p:spPr bwMode="auto">
              <a:xfrm flipV="1">
                <a:off x="1938" y="2053"/>
                <a:ext cx="0" cy="1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93"/>
              <p:cNvSpPr>
                <a:spLocks noChangeShapeType="1"/>
              </p:cNvSpPr>
              <p:nvPr/>
            </p:nvSpPr>
            <p:spPr bwMode="auto">
              <a:xfrm flipV="1">
                <a:off x="1938" y="2045"/>
                <a:ext cx="0"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94"/>
              <p:cNvSpPr>
                <a:spLocks noChangeShapeType="1"/>
              </p:cNvSpPr>
              <p:nvPr/>
            </p:nvSpPr>
            <p:spPr bwMode="auto">
              <a:xfrm flipV="1">
                <a:off x="1938" y="2040"/>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95"/>
              <p:cNvSpPr>
                <a:spLocks noChangeShapeType="1"/>
              </p:cNvSpPr>
              <p:nvPr/>
            </p:nvSpPr>
            <p:spPr bwMode="auto">
              <a:xfrm flipV="1">
                <a:off x="1938" y="2035"/>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96"/>
              <p:cNvSpPr>
                <a:spLocks noChangeShapeType="1"/>
              </p:cNvSpPr>
              <p:nvPr/>
            </p:nvSpPr>
            <p:spPr bwMode="auto">
              <a:xfrm flipV="1">
                <a:off x="1938" y="2032"/>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97"/>
              <p:cNvSpPr>
                <a:spLocks noChangeShapeType="1"/>
              </p:cNvSpPr>
              <p:nvPr/>
            </p:nvSpPr>
            <p:spPr bwMode="auto">
              <a:xfrm flipV="1">
                <a:off x="1938" y="2029"/>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98"/>
              <p:cNvSpPr>
                <a:spLocks noChangeShapeType="1"/>
              </p:cNvSpPr>
              <p:nvPr/>
            </p:nvSpPr>
            <p:spPr bwMode="auto">
              <a:xfrm flipV="1">
                <a:off x="1938" y="2028"/>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99"/>
              <p:cNvSpPr>
                <a:spLocks noChangeShapeType="1"/>
              </p:cNvSpPr>
              <p:nvPr/>
            </p:nvSpPr>
            <p:spPr bwMode="auto">
              <a:xfrm flipV="1">
                <a:off x="1938" y="2027"/>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100"/>
              <p:cNvSpPr>
                <a:spLocks noChangeShapeType="1"/>
              </p:cNvSpPr>
              <p:nvPr/>
            </p:nvSpPr>
            <p:spPr bwMode="auto">
              <a:xfrm>
                <a:off x="1938" y="202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101"/>
              <p:cNvSpPr>
                <a:spLocks noChangeShapeType="1"/>
              </p:cNvSpPr>
              <p:nvPr/>
            </p:nvSpPr>
            <p:spPr bwMode="auto">
              <a:xfrm flipH="1">
                <a:off x="1935" y="2027"/>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102"/>
              <p:cNvSpPr>
                <a:spLocks noChangeShapeType="1"/>
              </p:cNvSpPr>
              <p:nvPr/>
            </p:nvSpPr>
            <p:spPr bwMode="auto">
              <a:xfrm flipH="1">
                <a:off x="1929" y="2036"/>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103"/>
              <p:cNvSpPr>
                <a:spLocks noChangeShapeType="1"/>
              </p:cNvSpPr>
              <p:nvPr/>
            </p:nvSpPr>
            <p:spPr bwMode="auto">
              <a:xfrm flipH="1">
                <a:off x="1918" y="2045"/>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104"/>
              <p:cNvSpPr>
                <a:spLocks noChangeShapeType="1"/>
              </p:cNvSpPr>
              <p:nvPr/>
            </p:nvSpPr>
            <p:spPr bwMode="auto">
              <a:xfrm flipH="1">
                <a:off x="1904" y="2053"/>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105"/>
              <p:cNvSpPr>
                <a:spLocks noChangeShapeType="1"/>
              </p:cNvSpPr>
              <p:nvPr/>
            </p:nvSpPr>
            <p:spPr bwMode="auto">
              <a:xfrm flipH="1">
                <a:off x="1886" y="2061"/>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106"/>
              <p:cNvSpPr>
                <a:spLocks noChangeShapeType="1"/>
              </p:cNvSpPr>
              <p:nvPr/>
            </p:nvSpPr>
            <p:spPr bwMode="auto">
              <a:xfrm flipH="1">
                <a:off x="1865" y="2069"/>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107"/>
              <p:cNvSpPr>
                <a:spLocks noChangeShapeType="1"/>
              </p:cNvSpPr>
              <p:nvPr/>
            </p:nvSpPr>
            <p:spPr bwMode="auto">
              <a:xfrm flipH="1">
                <a:off x="1840" y="2076"/>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108"/>
              <p:cNvSpPr>
                <a:spLocks noChangeShapeType="1"/>
              </p:cNvSpPr>
              <p:nvPr/>
            </p:nvSpPr>
            <p:spPr bwMode="auto">
              <a:xfrm flipH="1">
                <a:off x="1813" y="2083"/>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109"/>
              <p:cNvSpPr>
                <a:spLocks noChangeShapeType="1"/>
              </p:cNvSpPr>
              <p:nvPr/>
            </p:nvSpPr>
            <p:spPr bwMode="auto">
              <a:xfrm flipH="1">
                <a:off x="1782" y="2090"/>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110"/>
              <p:cNvSpPr>
                <a:spLocks noChangeShapeType="1"/>
              </p:cNvSpPr>
              <p:nvPr/>
            </p:nvSpPr>
            <p:spPr bwMode="auto">
              <a:xfrm flipH="1">
                <a:off x="1748" y="2096"/>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111"/>
              <p:cNvSpPr>
                <a:spLocks noChangeShapeType="1"/>
              </p:cNvSpPr>
              <p:nvPr/>
            </p:nvSpPr>
            <p:spPr bwMode="auto">
              <a:xfrm flipH="1">
                <a:off x="1712" y="2102"/>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112"/>
              <p:cNvSpPr>
                <a:spLocks noChangeShapeType="1"/>
              </p:cNvSpPr>
              <p:nvPr/>
            </p:nvSpPr>
            <p:spPr bwMode="auto">
              <a:xfrm flipH="1">
                <a:off x="1673" y="2107"/>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113"/>
              <p:cNvSpPr>
                <a:spLocks noChangeShapeType="1"/>
              </p:cNvSpPr>
              <p:nvPr/>
            </p:nvSpPr>
            <p:spPr bwMode="auto">
              <a:xfrm flipH="1">
                <a:off x="1633" y="2112"/>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114"/>
              <p:cNvSpPr>
                <a:spLocks noChangeShapeType="1"/>
              </p:cNvSpPr>
              <p:nvPr/>
            </p:nvSpPr>
            <p:spPr bwMode="auto">
              <a:xfrm flipH="1">
                <a:off x="1590" y="2117"/>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115"/>
              <p:cNvSpPr>
                <a:spLocks noChangeShapeType="1"/>
              </p:cNvSpPr>
              <p:nvPr/>
            </p:nvSpPr>
            <p:spPr bwMode="auto">
              <a:xfrm flipH="1">
                <a:off x="1545" y="2120"/>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116"/>
              <p:cNvSpPr>
                <a:spLocks noChangeShapeType="1"/>
              </p:cNvSpPr>
              <p:nvPr/>
            </p:nvSpPr>
            <p:spPr bwMode="auto">
              <a:xfrm flipH="1">
                <a:off x="1499" y="212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117"/>
              <p:cNvSpPr>
                <a:spLocks noChangeShapeType="1"/>
              </p:cNvSpPr>
              <p:nvPr/>
            </p:nvSpPr>
            <p:spPr bwMode="auto">
              <a:xfrm flipH="1">
                <a:off x="1450" y="2125"/>
                <a:ext cx="49"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118"/>
              <p:cNvSpPr>
                <a:spLocks noChangeShapeType="1"/>
              </p:cNvSpPr>
              <p:nvPr/>
            </p:nvSpPr>
            <p:spPr bwMode="auto">
              <a:xfrm flipH="1">
                <a:off x="1401" y="2128"/>
                <a:ext cx="49"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119"/>
              <p:cNvSpPr>
                <a:spLocks noChangeShapeType="1"/>
              </p:cNvSpPr>
              <p:nvPr/>
            </p:nvSpPr>
            <p:spPr bwMode="auto">
              <a:xfrm flipH="1">
                <a:off x="1350" y="2128"/>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120"/>
              <p:cNvSpPr>
                <a:spLocks noChangeShapeType="1"/>
              </p:cNvSpPr>
              <p:nvPr/>
            </p:nvSpPr>
            <p:spPr bwMode="auto">
              <a:xfrm flipH="1" flipV="1">
                <a:off x="1300" y="1688"/>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121"/>
              <p:cNvSpPr>
                <a:spLocks noChangeShapeType="1"/>
              </p:cNvSpPr>
              <p:nvPr/>
            </p:nvSpPr>
            <p:spPr bwMode="auto">
              <a:xfrm flipH="1" flipV="1">
                <a:off x="1250" y="1686"/>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122"/>
              <p:cNvSpPr>
                <a:spLocks noChangeShapeType="1"/>
              </p:cNvSpPr>
              <p:nvPr/>
            </p:nvSpPr>
            <p:spPr bwMode="auto">
              <a:xfrm flipH="1" flipV="1">
                <a:off x="1202" y="1685"/>
                <a:ext cx="48"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123"/>
              <p:cNvSpPr>
                <a:spLocks noChangeShapeType="1"/>
              </p:cNvSpPr>
              <p:nvPr/>
            </p:nvSpPr>
            <p:spPr bwMode="auto">
              <a:xfrm flipH="1" flipV="1">
                <a:off x="1156" y="1682"/>
                <a:ext cx="46"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124"/>
              <p:cNvSpPr>
                <a:spLocks noChangeShapeType="1"/>
              </p:cNvSpPr>
              <p:nvPr/>
            </p:nvSpPr>
            <p:spPr bwMode="auto">
              <a:xfrm flipH="1" flipV="1">
                <a:off x="1111" y="1679"/>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125"/>
              <p:cNvSpPr>
                <a:spLocks noChangeShapeType="1"/>
              </p:cNvSpPr>
              <p:nvPr/>
            </p:nvSpPr>
            <p:spPr bwMode="auto">
              <a:xfrm flipH="1" flipV="1">
                <a:off x="1068" y="1675"/>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126"/>
              <p:cNvSpPr>
                <a:spLocks noChangeShapeType="1"/>
              </p:cNvSpPr>
              <p:nvPr/>
            </p:nvSpPr>
            <p:spPr bwMode="auto">
              <a:xfrm flipH="1" flipV="1">
                <a:off x="1027" y="1671"/>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127"/>
              <p:cNvSpPr>
                <a:spLocks noChangeShapeType="1"/>
              </p:cNvSpPr>
              <p:nvPr/>
            </p:nvSpPr>
            <p:spPr bwMode="auto">
              <a:xfrm flipH="1" flipV="1">
                <a:off x="988" y="1667"/>
                <a:ext cx="39"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128"/>
              <p:cNvSpPr>
                <a:spLocks noChangeShapeType="1"/>
              </p:cNvSpPr>
              <p:nvPr/>
            </p:nvSpPr>
            <p:spPr bwMode="auto">
              <a:xfrm flipH="1" flipV="1">
                <a:off x="952" y="1661"/>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129"/>
              <p:cNvSpPr>
                <a:spLocks noChangeShapeType="1"/>
              </p:cNvSpPr>
              <p:nvPr/>
            </p:nvSpPr>
            <p:spPr bwMode="auto">
              <a:xfrm flipH="1" flipV="1">
                <a:off x="918" y="165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130"/>
              <p:cNvSpPr>
                <a:spLocks noChangeShapeType="1"/>
              </p:cNvSpPr>
              <p:nvPr/>
            </p:nvSpPr>
            <p:spPr bwMode="auto">
              <a:xfrm flipH="1" flipV="1">
                <a:off x="887" y="164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131"/>
              <p:cNvSpPr>
                <a:spLocks noChangeShapeType="1"/>
              </p:cNvSpPr>
              <p:nvPr/>
            </p:nvSpPr>
            <p:spPr bwMode="auto">
              <a:xfrm flipH="1" flipV="1">
                <a:off x="860" y="164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132"/>
              <p:cNvSpPr>
                <a:spLocks noChangeShapeType="1"/>
              </p:cNvSpPr>
              <p:nvPr/>
            </p:nvSpPr>
            <p:spPr bwMode="auto">
              <a:xfrm flipH="1" flipV="1">
                <a:off x="835" y="163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133"/>
              <p:cNvSpPr>
                <a:spLocks noChangeShapeType="1"/>
              </p:cNvSpPr>
              <p:nvPr/>
            </p:nvSpPr>
            <p:spPr bwMode="auto">
              <a:xfrm flipH="1" flipV="1">
                <a:off x="814" y="1628"/>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134"/>
              <p:cNvSpPr>
                <a:spLocks noChangeShapeType="1"/>
              </p:cNvSpPr>
              <p:nvPr/>
            </p:nvSpPr>
            <p:spPr bwMode="auto">
              <a:xfrm flipH="1" flipV="1">
                <a:off x="796" y="1620"/>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135"/>
              <p:cNvSpPr>
                <a:spLocks noChangeShapeType="1"/>
              </p:cNvSpPr>
              <p:nvPr/>
            </p:nvSpPr>
            <p:spPr bwMode="auto">
              <a:xfrm flipH="1" flipV="1">
                <a:off x="782" y="1612"/>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136"/>
              <p:cNvSpPr>
                <a:spLocks noChangeShapeType="1"/>
              </p:cNvSpPr>
              <p:nvPr/>
            </p:nvSpPr>
            <p:spPr bwMode="auto">
              <a:xfrm flipH="1" flipV="1">
                <a:off x="771" y="1604"/>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137"/>
              <p:cNvSpPr>
                <a:spLocks noChangeShapeType="1"/>
              </p:cNvSpPr>
              <p:nvPr/>
            </p:nvSpPr>
            <p:spPr bwMode="auto">
              <a:xfrm flipH="1" flipV="1">
                <a:off x="765" y="1595"/>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138"/>
              <p:cNvSpPr>
                <a:spLocks noChangeShapeType="1"/>
              </p:cNvSpPr>
              <p:nvPr/>
            </p:nvSpPr>
            <p:spPr bwMode="auto">
              <a:xfrm flipH="1" flipV="1">
                <a:off x="763" y="1587"/>
                <a:ext cx="2"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139"/>
              <p:cNvSpPr>
                <a:spLocks noChangeShapeType="1"/>
              </p:cNvSpPr>
              <p:nvPr/>
            </p:nvSpPr>
            <p:spPr bwMode="auto">
              <a:xfrm>
                <a:off x="763" y="1587"/>
                <a:ext cx="0" cy="26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140"/>
              <p:cNvSpPr>
                <a:spLocks noChangeShapeType="1"/>
              </p:cNvSpPr>
              <p:nvPr/>
            </p:nvSpPr>
            <p:spPr bwMode="auto">
              <a:xfrm>
                <a:off x="763" y="1852"/>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141"/>
              <p:cNvSpPr>
                <a:spLocks noChangeShapeType="1"/>
              </p:cNvSpPr>
              <p:nvPr/>
            </p:nvSpPr>
            <p:spPr bwMode="auto">
              <a:xfrm>
                <a:off x="763" y="1866"/>
                <a:ext cx="0" cy="1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142"/>
              <p:cNvSpPr>
                <a:spLocks noChangeShapeType="1"/>
              </p:cNvSpPr>
              <p:nvPr/>
            </p:nvSpPr>
            <p:spPr bwMode="auto">
              <a:xfrm>
                <a:off x="763" y="1878"/>
                <a:ext cx="0" cy="2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143"/>
              <p:cNvSpPr>
                <a:spLocks noChangeShapeType="1"/>
              </p:cNvSpPr>
              <p:nvPr/>
            </p:nvSpPr>
            <p:spPr bwMode="auto">
              <a:xfrm>
                <a:off x="763" y="1900"/>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144"/>
              <p:cNvSpPr>
                <a:spLocks noChangeShapeType="1"/>
              </p:cNvSpPr>
              <p:nvPr/>
            </p:nvSpPr>
            <p:spPr bwMode="auto">
              <a:xfrm>
                <a:off x="763" y="1905"/>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145"/>
              <p:cNvSpPr>
                <a:spLocks noChangeShapeType="1"/>
              </p:cNvSpPr>
              <p:nvPr/>
            </p:nvSpPr>
            <p:spPr bwMode="auto">
              <a:xfrm>
                <a:off x="763" y="1908"/>
                <a:ext cx="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146"/>
              <p:cNvSpPr>
                <a:spLocks noChangeShapeType="1"/>
              </p:cNvSpPr>
              <p:nvPr/>
            </p:nvSpPr>
            <p:spPr bwMode="auto">
              <a:xfrm>
                <a:off x="763" y="1913"/>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147"/>
              <p:cNvSpPr>
                <a:spLocks noChangeShapeType="1"/>
              </p:cNvSpPr>
              <p:nvPr/>
            </p:nvSpPr>
            <p:spPr bwMode="auto">
              <a:xfrm>
                <a:off x="774" y="1934"/>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148"/>
              <p:cNvSpPr>
                <a:spLocks noChangeShapeType="1"/>
              </p:cNvSpPr>
              <p:nvPr/>
            </p:nvSpPr>
            <p:spPr bwMode="auto">
              <a:xfrm>
                <a:off x="784" y="1952"/>
                <a:ext cx="8"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149"/>
              <p:cNvSpPr>
                <a:spLocks noChangeShapeType="1"/>
              </p:cNvSpPr>
              <p:nvPr/>
            </p:nvSpPr>
            <p:spPr bwMode="auto">
              <a:xfrm>
                <a:off x="792" y="1968"/>
                <a:ext cx="7" cy="1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150"/>
              <p:cNvSpPr>
                <a:spLocks noChangeShapeType="1"/>
              </p:cNvSpPr>
              <p:nvPr/>
            </p:nvSpPr>
            <p:spPr bwMode="auto">
              <a:xfrm>
                <a:off x="799" y="1981"/>
                <a:ext cx="7"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151"/>
              <p:cNvSpPr>
                <a:spLocks noChangeShapeType="1"/>
              </p:cNvSpPr>
              <p:nvPr/>
            </p:nvSpPr>
            <p:spPr bwMode="auto">
              <a:xfrm>
                <a:off x="806" y="1992"/>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152"/>
              <p:cNvSpPr>
                <a:spLocks noChangeShapeType="1"/>
              </p:cNvSpPr>
              <p:nvPr/>
            </p:nvSpPr>
            <p:spPr bwMode="auto">
              <a:xfrm>
                <a:off x="810" y="2001"/>
                <a:ext cx="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153"/>
              <p:cNvSpPr>
                <a:spLocks noChangeShapeType="1"/>
              </p:cNvSpPr>
              <p:nvPr/>
            </p:nvSpPr>
            <p:spPr bwMode="auto">
              <a:xfrm>
                <a:off x="814" y="2009"/>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154"/>
              <p:cNvSpPr>
                <a:spLocks noChangeShapeType="1"/>
              </p:cNvSpPr>
              <p:nvPr/>
            </p:nvSpPr>
            <p:spPr bwMode="auto">
              <a:xfrm>
                <a:off x="817" y="2015"/>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155"/>
              <p:cNvSpPr>
                <a:spLocks noChangeShapeType="1"/>
              </p:cNvSpPr>
              <p:nvPr/>
            </p:nvSpPr>
            <p:spPr bwMode="auto">
              <a:xfrm>
                <a:off x="820" y="2019"/>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156"/>
              <p:cNvSpPr>
                <a:spLocks noChangeShapeType="1"/>
              </p:cNvSpPr>
              <p:nvPr/>
            </p:nvSpPr>
            <p:spPr bwMode="auto">
              <a:xfrm>
                <a:off x="821" y="2022"/>
                <a:ext cx="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157"/>
              <p:cNvSpPr>
                <a:spLocks noChangeShapeType="1"/>
              </p:cNvSpPr>
              <p:nvPr/>
            </p:nvSpPr>
            <p:spPr bwMode="auto">
              <a:xfrm>
                <a:off x="822" y="2024"/>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158"/>
              <p:cNvSpPr>
                <a:spLocks noChangeShapeType="1"/>
              </p:cNvSpPr>
              <p:nvPr/>
            </p:nvSpPr>
            <p:spPr bwMode="auto">
              <a:xfrm>
                <a:off x="823" y="2025"/>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159"/>
              <p:cNvSpPr>
                <a:spLocks noChangeShapeType="1"/>
              </p:cNvSpPr>
              <p:nvPr/>
            </p:nvSpPr>
            <p:spPr bwMode="auto">
              <a:xfrm>
                <a:off x="823" y="2026"/>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160"/>
              <p:cNvSpPr>
                <a:spLocks noChangeShapeType="1"/>
              </p:cNvSpPr>
              <p:nvPr/>
            </p:nvSpPr>
            <p:spPr bwMode="auto">
              <a:xfrm>
                <a:off x="823" y="2026"/>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161"/>
              <p:cNvSpPr>
                <a:spLocks noChangeShapeType="1"/>
              </p:cNvSpPr>
              <p:nvPr/>
            </p:nvSpPr>
            <p:spPr bwMode="auto">
              <a:xfrm>
                <a:off x="823" y="2026"/>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162"/>
              <p:cNvSpPr>
                <a:spLocks noChangeShapeType="1"/>
              </p:cNvSpPr>
              <p:nvPr/>
            </p:nvSpPr>
            <p:spPr bwMode="auto">
              <a:xfrm>
                <a:off x="848" y="2033"/>
                <a:ext cx="27"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163"/>
              <p:cNvSpPr>
                <a:spLocks noChangeShapeType="1"/>
              </p:cNvSpPr>
              <p:nvPr/>
            </p:nvSpPr>
            <p:spPr bwMode="auto">
              <a:xfrm>
                <a:off x="875" y="2041"/>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164"/>
              <p:cNvSpPr>
                <a:spLocks noChangeShapeType="1"/>
              </p:cNvSpPr>
              <p:nvPr/>
            </p:nvSpPr>
            <p:spPr bwMode="auto">
              <a:xfrm>
                <a:off x="905" y="2047"/>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165"/>
              <p:cNvSpPr>
                <a:spLocks noChangeShapeType="1"/>
              </p:cNvSpPr>
              <p:nvPr/>
            </p:nvSpPr>
            <p:spPr bwMode="auto">
              <a:xfrm>
                <a:off x="939" y="2054"/>
                <a:ext cx="3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166"/>
              <p:cNvSpPr>
                <a:spLocks noChangeShapeType="1"/>
              </p:cNvSpPr>
              <p:nvPr/>
            </p:nvSpPr>
            <p:spPr bwMode="auto">
              <a:xfrm>
                <a:off x="976" y="2059"/>
                <a:ext cx="4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167"/>
              <p:cNvSpPr>
                <a:spLocks noChangeShapeType="1"/>
              </p:cNvSpPr>
              <p:nvPr/>
            </p:nvSpPr>
            <p:spPr bwMode="auto">
              <a:xfrm>
                <a:off x="1016" y="2065"/>
                <a:ext cx="42"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168"/>
              <p:cNvSpPr>
                <a:spLocks noChangeShapeType="1"/>
              </p:cNvSpPr>
              <p:nvPr/>
            </p:nvSpPr>
            <p:spPr bwMode="auto">
              <a:xfrm>
                <a:off x="1058" y="206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169"/>
              <p:cNvSpPr>
                <a:spLocks noChangeShapeType="1"/>
              </p:cNvSpPr>
              <p:nvPr/>
            </p:nvSpPr>
            <p:spPr bwMode="auto">
              <a:xfrm>
                <a:off x="1101" y="2073"/>
                <a:ext cx="4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170"/>
              <p:cNvSpPr>
                <a:spLocks noChangeShapeType="1"/>
              </p:cNvSpPr>
              <p:nvPr/>
            </p:nvSpPr>
            <p:spPr bwMode="auto">
              <a:xfrm>
                <a:off x="1148" y="2077"/>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171"/>
              <p:cNvSpPr>
                <a:spLocks noChangeShapeType="1"/>
              </p:cNvSpPr>
              <p:nvPr/>
            </p:nvSpPr>
            <p:spPr bwMode="auto">
              <a:xfrm>
                <a:off x="1196" y="2080"/>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172"/>
              <p:cNvSpPr>
                <a:spLocks noChangeShapeType="1"/>
              </p:cNvSpPr>
              <p:nvPr/>
            </p:nvSpPr>
            <p:spPr bwMode="auto">
              <a:xfrm>
                <a:off x="1246" y="2082"/>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173"/>
              <p:cNvSpPr>
                <a:spLocks noChangeShapeType="1"/>
              </p:cNvSpPr>
              <p:nvPr/>
            </p:nvSpPr>
            <p:spPr bwMode="auto">
              <a:xfrm>
                <a:off x="1297" y="2083"/>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174"/>
              <p:cNvSpPr>
                <a:spLocks noChangeShapeType="1"/>
              </p:cNvSpPr>
              <p:nvPr/>
            </p:nvSpPr>
            <p:spPr bwMode="auto">
              <a:xfrm flipV="1">
                <a:off x="1350" y="2083"/>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175"/>
              <p:cNvSpPr>
                <a:spLocks noChangeShapeType="1"/>
              </p:cNvSpPr>
              <p:nvPr/>
            </p:nvSpPr>
            <p:spPr bwMode="auto">
              <a:xfrm flipV="1">
                <a:off x="1403" y="2082"/>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176"/>
              <p:cNvSpPr>
                <a:spLocks noChangeShapeType="1"/>
              </p:cNvSpPr>
              <p:nvPr/>
            </p:nvSpPr>
            <p:spPr bwMode="auto">
              <a:xfrm flipV="1">
                <a:off x="1454" y="2080"/>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177"/>
              <p:cNvSpPr>
                <a:spLocks noChangeShapeType="1"/>
              </p:cNvSpPr>
              <p:nvPr/>
            </p:nvSpPr>
            <p:spPr bwMode="auto">
              <a:xfrm flipV="1">
                <a:off x="1504" y="2077"/>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178"/>
              <p:cNvSpPr>
                <a:spLocks noChangeShapeType="1"/>
              </p:cNvSpPr>
              <p:nvPr/>
            </p:nvSpPr>
            <p:spPr bwMode="auto">
              <a:xfrm flipV="1">
                <a:off x="1552" y="2073"/>
                <a:ext cx="4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179"/>
              <p:cNvSpPr>
                <a:spLocks noChangeShapeType="1"/>
              </p:cNvSpPr>
              <p:nvPr/>
            </p:nvSpPr>
            <p:spPr bwMode="auto">
              <a:xfrm flipV="1">
                <a:off x="1599" y="2069"/>
                <a:ext cx="44"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180"/>
              <p:cNvSpPr>
                <a:spLocks noChangeShapeType="1"/>
              </p:cNvSpPr>
              <p:nvPr/>
            </p:nvSpPr>
            <p:spPr bwMode="auto">
              <a:xfrm flipV="1">
                <a:off x="1643" y="2065"/>
                <a:ext cx="42"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181"/>
              <p:cNvSpPr>
                <a:spLocks noChangeShapeType="1"/>
              </p:cNvSpPr>
              <p:nvPr/>
            </p:nvSpPr>
            <p:spPr bwMode="auto">
              <a:xfrm flipV="1">
                <a:off x="1685" y="2059"/>
                <a:ext cx="39"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182"/>
              <p:cNvSpPr>
                <a:spLocks noChangeShapeType="1"/>
              </p:cNvSpPr>
              <p:nvPr/>
            </p:nvSpPr>
            <p:spPr bwMode="auto">
              <a:xfrm flipV="1">
                <a:off x="1724" y="2054"/>
                <a:ext cx="3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183"/>
              <p:cNvSpPr>
                <a:spLocks noChangeShapeType="1"/>
              </p:cNvSpPr>
              <p:nvPr/>
            </p:nvSpPr>
            <p:spPr bwMode="auto">
              <a:xfrm flipV="1">
                <a:off x="1761" y="2047"/>
                <a:ext cx="3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184"/>
              <p:cNvSpPr>
                <a:spLocks noChangeShapeType="1"/>
              </p:cNvSpPr>
              <p:nvPr/>
            </p:nvSpPr>
            <p:spPr bwMode="auto">
              <a:xfrm flipV="1">
                <a:off x="1795" y="2041"/>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185"/>
              <p:cNvSpPr>
                <a:spLocks noChangeShapeType="1"/>
              </p:cNvSpPr>
              <p:nvPr/>
            </p:nvSpPr>
            <p:spPr bwMode="auto">
              <a:xfrm flipV="1">
                <a:off x="1825" y="2033"/>
                <a:ext cx="2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186"/>
              <p:cNvSpPr>
                <a:spLocks noChangeShapeType="1"/>
              </p:cNvSpPr>
              <p:nvPr/>
            </p:nvSpPr>
            <p:spPr bwMode="auto">
              <a:xfrm flipV="1">
                <a:off x="1853" y="2026"/>
                <a:ext cx="2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187"/>
              <p:cNvSpPr>
                <a:spLocks noChangeShapeType="1"/>
              </p:cNvSpPr>
              <p:nvPr/>
            </p:nvSpPr>
            <p:spPr bwMode="auto">
              <a:xfrm flipV="1">
                <a:off x="1877" y="2005"/>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188"/>
              <p:cNvSpPr>
                <a:spLocks noChangeShapeType="1"/>
              </p:cNvSpPr>
              <p:nvPr/>
            </p:nvSpPr>
            <p:spPr bwMode="auto">
              <a:xfrm flipV="1">
                <a:off x="1888" y="1987"/>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189"/>
              <p:cNvSpPr>
                <a:spLocks noChangeShapeType="1"/>
              </p:cNvSpPr>
              <p:nvPr/>
            </p:nvSpPr>
            <p:spPr bwMode="auto">
              <a:xfrm flipV="1">
                <a:off x="1898" y="1971"/>
                <a:ext cx="9"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190"/>
              <p:cNvSpPr>
                <a:spLocks noChangeShapeType="1"/>
              </p:cNvSpPr>
              <p:nvPr/>
            </p:nvSpPr>
            <p:spPr bwMode="auto">
              <a:xfrm flipV="1">
                <a:off x="1907" y="1957"/>
                <a:ext cx="7"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191"/>
              <p:cNvSpPr>
                <a:spLocks noChangeShapeType="1"/>
              </p:cNvSpPr>
              <p:nvPr/>
            </p:nvSpPr>
            <p:spPr bwMode="auto">
              <a:xfrm flipV="1">
                <a:off x="1914" y="1946"/>
                <a:ext cx="6"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192"/>
              <p:cNvSpPr>
                <a:spLocks noChangeShapeType="1"/>
              </p:cNvSpPr>
              <p:nvPr/>
            </p:nvSpPr>
            <p:spPr bwMode="auto">
              <a:xfrm flipV="1">
                <a:off x="1920" y="1937"/>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193"/>
              <p:cNvSpPr>
                <a:spLocks noChangeShapeType="1"/>
              </p:cNvSpPr>
              <p:nvPr/>
            </p:nvSpPr>
            <p:spPr bwMode="auto">
              <a:xfrm flipV="1">
                <a:off x="1924" y="1930"/>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194"/>
              <p:cNvSpPr>
                <a:spLocks noChangeShapeType="1"/>
              </p:cNvSpPr>
              <p:nvPr/>
            </p:nvSpPr>
            <p:spPr bwMode="auto">
              <a:xfrm flipV="1">
                <a:off x="1928" y="1924"/>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195"/>
              <p:cNvSpPr>
                <a:spLocks noChangeShapeType="1"/>
              </p:cNvSpPr>
              <p:nvPr/>
            </p:nvSpPr>
            <p:spPr bwMode="auto">
              <a:xfrm flipV="1">
                <a:off x="1931" y="1920"/>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196"/>
              <p:cNvSpPr>
                <a:spLocks noChangeShapeType="1"/>
              </p:cNvSpPr>
              <p:nvPr/>
            </p:nvSpPr>
            <p:spPr bwMode="auto">
              <a:xfrm flipV="1">
                <a:off x="1934" y="1917"/>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197"/>
              <p:cNvSpPr>
                <a:spLocks noChangeShapeType="1"/>
              </p:cNvSpPr>
              <p:nvPr/>
            </p:nvSpPr>
            <p:spPr bwMode="auto">
              <a:xfrm flipV="1">
                <a:off x="1935" y="1915"/>
                <a:ext cx="2"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198"/>
              <p:cNvSpPr>
                <a:spLocks noChangeShapeType="1"/>
              </p:cNvSpPr>
              <p:nvPr/>
            </p:nvSpPr>
            <p:spPr bwMode="auto">
              <a:xfrm flipV="1">
                <a:off x="1937" y="1914"/>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199"/>
              <p:cNvSpPr>
                <a:spLocks noChangeShapeType="1"/>
              </p:cNvSpPr>
              <p:nvPr/>
            </p:nvSpPr>
            <p:spPr bwMode="auto">
              <a:xfrm flipV="1">
                <a:off x="1937" y="1913"/>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200"/>
              <p:cNvSpPr>
                <a:spLocks noChangeShapeType="1"/>
              </p:cNvSpPr>
              <p:nvPr/>
            </p:nvSpPr>
            <p:spPr bwMode="auto">
              <a:xfrm flipV="1">
                <a:off x="1938" y="1913"/>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201"/>
              <p:cNvSpPr>
                <a:spLocks noChangeShapeType="1"/>
              </p:cNvSpPr>
              <p:nvPr/>
            </p:nvSpPr>
            <p:spPr bwMode="auto">
              <a:xfrm>
                <a:off x="1938" y="1913"/>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202"/>
              <p:cNvSpPr>
                <a:spLocks noChangeShapeType="1"/>
              </p:cNvSpPr>
              <p:nvPr/>
            </p:nvSpPr>
            <p:spPr bwMode="auto">
              <a:xfrm flipV="1">
                <a:off x="1938" y="1647"/>
                <a:ext cx="0" cy="26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203"/>
              <p:cNvSpPr>
                <a:spLocks noChangeShapeType="1"/>
              </p:cNvSpPr>
              <p:nvPr/>
            </p:nvSpPr>
            <p:spPr bwMode="auto">
              <a:xfrm flipV="1">
                <a:off x="1938" y="1633"/>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204"/>
              <p:cNvSpPr>
                <a:spLocks noChangeShapeType="1"/>
              </p:cNvSpPr>
              <p:nvPr/>
            </p:nvSpPr>
            <p:spPr bwMode="auto">
              <a:xfrm flipV="1">
                <a:off x="1938" y="1622"/>
                <a:ext cx="0"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 name="Group 406"/>
            <p:cNvGrpSpPr>
              <a:grpSpLocks/>
            </p:cNvGrpSpPr>
            <p:nvPr/>
          </p:nvGrpSpPr>
          <p:grpSpPr bwMode="auto">
            <a:xfrm>
              <a:off x="763" y="877"/>
              <a:ext cx="1175" cy="811"/>
              <a:chOff x="763" y="877"/>
              <a:chExt cx="1175" cy="811"/>
            </a:xfrm>
          </p:grpSpPr>
          <p:sp>
            <p:nvSpPr>
              <p:cNvPr id="184" name="Line 206"/>
              <p:cNvSpPr>
                <a:spLocks noChangeShapeType="1"/>
              </p:cNvSpPr>
              <p:nvPr/>
            </p:nvSpPr>
            <p:spPr bwMode="auto">
              <a:xfrm flipV="1">
                <a:off x="1938" y="1612"/>
                <a:ext cx="0" cy="1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207"/>
              <p:cNvSpPr>
                <a:spLocks noChangeShapeType="1"/>
              </p:cNvSpPr>
              <p:nvPr/>
            </p:nvSpPr>
            <p:spPr bwMode="auto">
              <a:xfrm flipV="1">
                <a:off x="1938" y="1605"/>
                <a:ext cx="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208"/>
              <p:cNvSpPr>
                <a:spLocks noChangeShapeType="1"/>
              </p:cNvSpPr>
              <p:nvPr/>
            </p:nvSpPr>
            <p:spPr bwMode="auto">
              <a:xfrm flipV="1">
                <a:off x="1938" y="1598"/>
                <a:ext cx="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209"/>
              <p:cNvSpPr>
                <a:spLocks noChangeShapeType="1"/>
              </p:cNvSpPr>
              <p:nvPr/>
            </p:nvSpPr>
            <p:spPr bwMode="auto">
              <a:xfrm flipV="1">
                <a:off x="1938" y="1594"/>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210"/>
              <p:cNvSpPr>
                <a:spLocks noChangeShapeType="1"/>
              </p:cNvSpPr>
              <p:nvPr/>
            </p:nvSpPr>
            <p:spPr bwMode="auto">
              <a:xfrm flipV="1">
                <a:off x="1938" y="1591"/>
                <a:ext cx="0"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211"/>
              <p:cNvSpPr>
                <a:spLocks noChangeShapeType="1"/>
              </p:cNvSpPr>
              <p:nvPr/>
            </p:nvSpPr>
            <p:spPr bwMode="auto">
              <a:xfrm flipV="1">
                <a:off x="1938" y="1587"/>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212"/>
              <p:cNvSpPr>
                <a:spLocks noChangeShapeType="1"/>
              </p:cNvSpPr>
              <p:nvPr/>
            </p:nvSpPr>
            <p:spPr bwMode="auto">
              <a:xfrm flipV="1">
                <a:off x="1938" y="158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213"/>
              <p:cNvSpPr>
                <a:spLocks noChangeShapeType="1"/>
              </p:cNvSpPr>
              <p:nvPr/>
            </p:nvSpPr>
            <p:spPr bwMode="auto">
              <a:xfrm>
                <a:off x="1938" y="158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214"/>
              <p:cNvSpPr>
                <a:spLocks noChangeShapeType="1"/>
              </p:cNvSpPr>
              <p:nvPr/>
            </p:nvSpPr>
            <p:spPr bwMode="auto">
              <a:xfrm>
                <a:off x="1938" y="1587"/>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215"/>
              <p:cNvSpPr>
                <a:spLocks noChangeShapeType="1"/>
              </p:cNvSpPr>
              <p:nvPr/>
            </p:nvSpPr>
            <p:spPr bwMode="auto">
              <a:xfrm flipH="1">
                <a:off x="1935" y="1587"/>
                <a:ext cx="3"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216"/>
              <p:cNvSpPr>
                <a:spLocks noChangeShapeType="1"/>
              </p:cNvSpPr>
              <p:nvPr/>
            </p:nvSpPr>
            <p:spPr bwMode="auto">
              <a:xfrm flipH="1">
                <a:off x="1929" y="1595"/>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217"/>
              <p:cNvSpPr>
                <a:spLocks noChangeShapeType="1"/>
              </p:cNvSpPr>
              <p:nvPr/>
            </p:nvSpPr>
            <p:spPr bwMode="auto">
              <a:xfrm flipH="1">
                <a:off x="1918" y="1604"/>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218"/>
              <p:cNvSpPr>
                <a:spLocks noChangeShapeType="1"/>
              </p:cNvSpPr>
              <p:nvPr/>
            </p:nvSpPr>
            <p:spPr bwMode="auto">
              <a:xfrm flipH="1">
                <a:off x="1904" y="1612"/>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219"/>
              <p:cNvSpPr>
                <a:spLocks noChangeShapeType="1"/>
              </p:cNvSpPr>
              <p:nvPr/>
            </p:nvSpPr>
            <p:spPr bwMode="auto">
              <a:xfrm flipH="1">
                <a:off x="1886" y="1620"/>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220"/>
              <p:cNvSpPr>
                <a:spLocks noChangeShapeType="1"/>
              </p:cNvSpPr>
              <p:nvPr/>
            </p:nvSpPr>
            <p:spPr bwMode="auto">
              <a:xfrm flipH="1">
                <a:off x="1865" y="1628"/>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221"/>
              <p:cNvSpPr>
                <a:spLocks noChangeShapeType="1"/>
              </p:cNvSpPr>
              <p:nvPr/>
            </p:nvSpPr>
            <p:spPr bwMode="auto">
              <a:xfrm flipH="1">
                <a:off x="1840" y="163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222"/>
              <p:cNvSpPr>
                <a:spLocks noChangeShapeType="1"/>
              </p:cNvSpPr>
              <p:nvPr/>
            </p:nvSpPr>
            <p:spPr bwMode="auto">
              <a:xfrm flipH="1">
                <a:off x="1813" y="164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223"/>
              <p:cNvSpPr>
                <a:spLocks noChangeShapeType="1"/>
              </p:cNvSpPr>
              <p:nvPr/>
            </p:nvSpPr>
            <p:spPr bwMode="auto">
              <a:xfrm flipH="1">
                <a:off x="1782" y="164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224"/>
              <p:cNvSpPr>
                <a:spLocks noChangeShapeType="1"/>
              </p:cNvSpPr>
              <p:nvPr/>
            </p:nvSpPr>
            <p:spPr bwMode="auto">
              <a:xfrm flipH="1">
                <a:off x="1748" y="165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225"/>
              <p:cNvSpPr>
                <a:spLocks noChangeShapeType="1"/>
              </p:cNvSpPr>
              <p:nvPr/>
            </p:nvSpPr>
            <p:spPr bwMode="auto">
              <a:xfrm flipH="1">
                <a:off x="1712" y="1661"/>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226"/>
              <p:cNvSpPr>
                <a:spLocks noChangeShapeType="1"/>
              </p:cNvSpPr>
              <p:nvPr/>
            </p:nvSpPr>
            <p:spPr bwMode="auto">
              <a:xfrm flipH="1">
                <a:off x="1673" y="1667"/>
                <a:ext cx="39"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227"/>
              <p:cNvSpPr>
                <a:spLocks noChangeShapeType="1"/>
              </p:cNvSpPr>
              <p:nvPr/>
            </p:nvSpPr>
            <p:spPr bwMode="auto">
              <a:xfrm flipH="1">
                <a:off x="1633" y="1671"/>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228"/>
              <p:cNvSpPr>
                <a:spLocks noChangeShapeType="1"/>
              </p:cNvSpPr>
              <p:nvPr/>
            </p:nvSpPr>
            <p:spPr bwMode="auto">
              <a:xfrm flipH="1">
                <a:off x="1590" y="1675"/>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229"/>
              <p:cNvSpPr>
                <a:spLocks noChangeShapeType="1"/>
              </p:cNvSpPr>
              <p:nvPr/>
            </p:nvSpPr>
            <p:spPr bwMode="auto">
              <a:xfrm flipH="1">
                <a:off x="1545" y="1679"/>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230"/>
              <p:cNvSpPr>
                <a:spLocks noChangeShapeType="1"/>
              </p:cNvSpPr>
              <p:nvPr/>
            </p:nvSpPr>
            <p:spPr bwMode="auto">
              <a:xfrm flipH="1">
                <a:off x="1499" y="1682"/>
                <a:ext cx="46"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231"/>
              <p:cNvSpPr>
                <a:spLocks noChangeShapeType="1"/>
              </p:cNvSpPr>
              <p:nvPr/>
            </p:nvSpPr>
            <p:spPr bwMode="auto">
              <a:xfrm flipH="1">
                <a:off x="1450" y="1685"/>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232"/>
              <p:cNvSpPr>
                <a:spLocks noChangeShapeType="1"/>
              </p:cNvSpPr>
              <p:nvPr/>
            </p:nvSpPr>
            <p:spPr bwMode="auto">
              <a:xfrm flipH="1">
                <a:off x="1401" y="1686"/>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233"/>
              <p:cNvSpPr>
                <a:spLocks noChangeShapeType="1"/>
              </p:cNvSpPr>
              <p:nvPr/>
            </p:nvSpPr>
            <p:spPr bwMode="auto">
              <a:xfrm flipH="1">
                <a:off x="1350" y="1688"/>
                <a:ext cx="5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234"/>
              <p:cNvSpPr>
                <a:spLocks noChangeShapeType="1"/>
              </p:cNvSpPr>
              <p:nvPr/>
            </p:nvSpPr>
            <p:spPr bwMode="auto">
              <a:xfrm flipH="1" flipV="1">
                <a:off x="1300" y="1201"/>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235"/>
              <p:cNvSpPr>
                <a:spLocks noChangeShapeType="1"/>
              </p:cNvSpPr>
              <p:nvPr/>
            </p:nvSpPr>
            <p:spPr bwMode="auto">
              <a:xfrm flipH="1" flipV="1">
                <a:off x="1250" y="1200"/>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236"/>
              <p:cNvSpPr>
                <a:spLocks noChangeShapeType="1"/>
              </p:cNvSpPr>
              <p:nvPr/>
            </p:nvSpPr>
            <p:spPr bwMode="auto">
              <a:xfrm flipH="1" flipV="1">
                <a:off x="1202" y="1198"/>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237"/>
              <p:cNvSpPr>
                <a:spLocks noChangeShapeType="1"/>
              </p:cNvSpPr>
              <p:nvPr/>
            </p:nvSpPr>
            <p:spPr bwMode="auto">
              <a:xfrm flipH="1" flipV="1">
                <a:off x="1156" y="1196"/>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238"/>
              <p:cNvSpPr>
                <a:spLocks noChangeShapeType="1"/>
              </p:cNvSpPr>
              <p:nvPr/>
            </p:nvSpPr>
            <p:spPr bwMode="auto">
              <a:xfrm flipH="1" flipV="1">
                <a:off x="1111" y="1193"/>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239"/>
              <p:cNvSpPr>
                <a:spLocks noChangeShapeType="1"/>
              </p:cNvSpPr>
              <p:nvPr/>
            </p:nvSpPr>
            <p:spPr bwMode="auto">
              <a:xfrm flipH="1" flipV="1">
                <a:off x="1068" y="118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240"/>
              <p:cNvSpPr>
                <a:spLocks noChangeShapeType="1"/>
              </p:cNvSpPr>
              <p:nvPr/>
            </p:nvSpPr>
            <p:spPr bwMode="auto">
              <a:xfrm flipH="1" flipV="1">
                <a:off x="1027" y="1185"/>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241"/>
              <p:cNvSpPr>
                <a:spLocks noChangeShapeType="1"/>
              </p:cNvSpPr>
              <p:nvPr/>
            </p:nvSpPr>
            <p:spPr bwMode="auto">
              <a:xfrm flipH="1" flipV="1">
                <a:off x="988" y="1180"/>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242"/>
              <p:cNvSpPr>
                <a:spLocks noChangeShapeType="1"/>
              </p:cNvSpPr>
              <p:nvPr/>
            </p:nvSpPr>
            <p:spPr bwMode="auto">
              <a:xfrm flipH="1" flipV="1">
                <a:off x="952" y="1174"/>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243"/>
              <p:cNvSpPr>
                <a:spLocks noChangeShapeType="1"/>
              </p:cNvSpPr>
              <p:nvPr/>
            </p:nvSpPr>
            <p:spPr bwMode="auto">
              <a:xfrm flipH="1" flipV="1">
                <a:off x="918" y="1168"/>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244"/>
              <p:cNvSpPr>
                <a:spLocks noChangeShapeType="1"/>
              </p:cNvSpPr>
              <p:nvPr/>
            </p:nvSpPr>
            <p:spPr bwMode="auto">
              <a:xfrm flipH="1" flipV="1">
                <a:off x="887" y="1162"/>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245"/>
              <p:cNvSpPr>
                <a:spLocks noChangeShapeType="1"/>
              </p:cNvSpPr>
              <p:nvPr/>
            </p:nvSpPr>
            <p:spPr bwMode="auto">
              <a:xfrm flipH="1" flipV="1">
                <a:off x="860" y="1155"/>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46"/>
              <p:cNvSpPr>
                <a:spLocks noChangeShapeType="1"/>
              </p:cNvSpPr>
              <p:nvPr/>
            </p:nvSpPr>
            <p:spPr bwMode="auto">
              <a:xfrm flipH="1" flipV="1">
                <a:off x="835" y="1148"/>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47"/>
              <p:cNvSpPr>
                <a:spLocks noChangeShapeType="1"/>
              </p:cNvSpPr>
              <p:nvPr/>
            </p:nvSpPr>
            <p:spPr bwMode="auto">
              <a:xfrm flipH="1" flipV="1">
                <a:off x="814" y="1141"/>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248"/>
              <p:cNvSpPr>
                <a:spLocks noChangeShapeType="1"/>
              </p:cNvSpPr>
              <p:nvPr/>
            </p:nvSpPr>
            <p:spPr bwMode="auto">
              <a:xfrm flipH="1" flipV="1">
                <a:off x="796" y="1133"/>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249"/>
              <p:cNvSpPr>
                <a:spLocks noChangeShapeType="1"/>
              </p:cNvSpPr>
              <p:nvPr/>
            </p:nvSpPr>
            <p:spPr bwMode="auto">
              <a:xfrm flipH="1" flipV="1">
                <a:off x="782" y="1124"/>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250"/>
              <p:cNvSpPr>
                <a:spLocks noChangeShapeType="1"/>
              </p:cNvSpPr>
              <p:nvPr/>
            </p:nvSpPr>
            <p:spPr bwMode="auto">
              <a:xfrm flipH="1" flipV="1">
                <a:off x="771" y="1116"/>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251"/>
              <p:cNvSpPr>
                <a:spLocks noChangeShapeType="1"/>
              </p:cNvSpPr>
              <p:nvPr/>
            </p:nvSpPr>
            <p:spPr bwMode="auto">
              <a:xfrm flipH="1" flipV="1">
                <a:off x="765" y="1107"/>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252"/>
              <p:cNvSpPr>
                <a:spLocks noChangeShapeType="1"/>
              </p:cNvSpPr>
              <p:nvPr/>
            </p:nvSpPr>
            <p:spPr bwMode="auto">
              <a:xfrm flipH="1" flipV="1">
                <a:off x="763" y="1098"/>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253"/>
              <p:cNvSpPr>
                <a:spLocks noChangeShapeType="1"/>
              </p:cNvSpPr>
              <p:nvPr/>
            </p:nvSpPr>
            <p:spPr bwMode="auto">
              <a:xfrm>
                <a:off x="763" y="1098"/>
                <a:ext cx="0" cy="20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254"/>
              <p:cNvSpPr>
                <a:spLocks noChangeShapeType="1"/>
              </p:cNvSpPr>
              <p:nvPr/>
            </p:nvSpPr>
            <p:spPr bwMode="auto">
              <a:xfrm>
                <a:off x="763" y="1299"/>
                <a:ext cx="0" cy="2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255"/>
              <p:cNvSpPr>
                <a:spLocks noChangeShapeType="1"/>
              </p:cNvSpPr>
              <p:nvPr/>
            </p:nvSpPr>
            <p:spPr bwMode="auto">
              <a:xfrm>
                <a:off x="763" y="1328"/>
                <a:ext cx="0" cy="2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256"/>
              <p:cNvSpPr>
                <a:spLocks noChangeShapeType="1"/>
              </p:cNvSpPr>
              <p:nvPr/>
            </p:nvSpPr>
            <p:spPr bwMode="auto">
              <a:xfrm>
                <a:off x="763" y="1354"/>
                <a:ext cx="0" cy="2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257"/>
              <p:cNvSpPr>
                <a:spLocks noChangeShapeType="1"/>
              </p:cNvSpPr>
              <p:nvPr/>
            </p:nvSpPr>
            <p:spPr bwMode="auto">
              <a:xfrm>
                <a:off x="763" y="1376"/>
                <a:ext cx="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258"/>
              <p:cNvSpPr>
                <a:spLocks noChangeShapeType="1"/>
              </p:cNvSpPr>
              <p:nvPr/>
            </p:nvSpPr>
            <p:spPr bwMode="auto">
              <a:xfrm>
                <a:off x="763" y="1394"/>
                <a:ext cx="0" cy="1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259"/>
              <p:cNvSpPr>
                <a:spLocks noChangeShapeType="1"/>
              </p:cNvSpPr>
              <p:nvPr/>
            </p:nvSpPr>
            <p:spPr bwMode="auto">
              <a:xfrm>
                <a:off x="763" y="1411"/>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60"/>
              <p:cNvSpPr>
                <a:spLocks noChangeShapeType="1"/>
              </p:cNvSpPr>
              <p:nvPr/>
            </p:nvSpPr>
            <p:spPr bwMode="auto">
              <a:xfrm>
                <a:off x="763" y="1425"/>
                <a:ext cx="0" cy="4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61"/>
              <p:cNvSpPr>
                <a:spLocks noChangeShapeType="1"/>
              </p:cNvSpPr>
              <p:nvPr/>
            </p:nvSpPr>
            <p:spPr bwMode="auto">
              <a:xfrm>
                <a:off x="763" y="1472"/>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62"/>
              <p:cNvSpPr>
                <a:spLocks noChangeShapeType="1"/>
              </p:cNvSpPr>
              <p:nvPr/>
            </p:nvSpPr>
            <p:spPr bwMode="auto">
              <a:xfrm>
                <a:off x="774" y="1493"/>
                <a:ext cx="10" cy="1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63"/>
              <p:cNvSpPr>
                <a:spLocks noChangeShapeType="1"/>
              </p:cNvSpPr>
              <p:nvPr/>
            </p:nvSpPr>
            <p:spPr bwMode="auto">
              <a:xfrm>
                <a:off x="784" y="1511"/>
                <a:ext cx="8"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64"/>
              <p:cNvSpPr>
                <a:spLocks noChangeShapeType="1"/>
              </p:cNvSpPr>
              <p:nvPr/>
            </p:nvSpPr>
            <p:spPr bwMode="auto">
              <a:xfrm>
                <a:off x="792" y="1527"/>
                <a:ext cx="7" cy="1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65"/>
              <p:cNvSpPr>
                <a:spLocks noChangeShapeType="1"/>
              </p:cNvSpPr>
              <p:nvPr/>
            </p:nvSpPr>
            <p:spPr bwMode="auto">
              <a:xfrm>
                <a:off x="799" y="1540"/>
                <a:ext cx="7"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66"/>
              <p:cNvSpPr>
                <a:spLocks noChangeShapeType="1"/>
              </p:cNvSpPr>
              <p:nvPr/>
            </p:nvSpPr>
            <p:spPr bwMode="auto">
              <a:xfrm>
                <a:off x="806" y="1551"/>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67"/>
              <p:cNvSpPr>
                <a:spLocks noChangeShapeType="1"/>
              </p:cNvSpPr>
              <p:nvPr/>
            </p:nvSpPr>
            <p:spPr bwMode="auto">
              <a:xfrm>
                <a:off x="810" y="1560"/>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68"/>
              <p:cNvSpPr>
                <a:spLocks noChangeShapeType="1"/>
              </p:cNvSpPr>
              <p:nvPr/>
            </p:nvSpPr>
            <p:spPr bwMode="auto">
              <a:xfrm>
                <a:off x="814" y="1567"/>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69"/>
              <p:cNvSpPr>
                <a:spLocks noChangeShapeType="1"/>
              </p:cNvSpPr>
              <p:nvPr/>
            </p:nvSpPr>
            <p:spPr bwMode="auto">
              <a:xfrm>
                <a:off x="817" y="1573"/>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70"/>
              <p:cNvSpPr>
                <a:spLocks noChangeShapeType="1"/>
              </p:cNvSpPr>
              <p:nvPr/>
            </p:nvSpPr>
            <p:spPr bwMode="auto">
              <a:xfrm>
                <a:off x="820" y="1577"/>
                <a:ext cx="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71"/>
              <p:cNvSpPr>
                <a:spLocks noChangeShapeType="1"/>
              </p:cNvSpPr>
              <p:nvPr/>
            </p:nvSpPr>
            <p:spPr bwMode="auto">
              <a:xfrm>
                <a:off x="821" y="1581"/>
                <a:ext cx="1"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72"/>
              <p:cNvSpPr>
                <a:spLocks noChangeShapeType="1"/>
              </p:cNvSpPr>
              <p:nvPr/>
            </p:nvSpPr>
            <p:spPr bwMode="auto">
              <a:xfrm>
                <a:off x="822" y="1583"/>
                <a:ext cx="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73"/>
              <p:cNvSpPr>
                <a:spLocks noChangeShapeType="1"/>
              </p:cNvSpPr>
              <p:nvPr/>
            </p:nvSpPr>
            <p:spPr bwMode="auto">
              <a:xfrm>
                <a:off x="823" y="1584"/>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74"/>
              <p:cNvSpPr>
                <a:spLocks noChangeShapeType="1"/>
              </p:cNvSpPr>
              <p:nvPr/>
            </p:nvSpPr>
            <p:spPr bwMode="auto">
              <a:xfrm>
                <a:off x="823" y="1584"/>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75"/>
              <p:cNvSpPr>
                <a:spLocks noChangeShapeType="1"/>
              </p:cNvSpPr>
              <p:nvPr/>
            </p:nvSpPr>
            <p:spPr bwMode="auto">
              <a:xfrm>
                <a:off x="823" y="1585"/>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76"/>
              <p:cNvSpPr>
                <a:spLocks noChangeShapeType="1"/>
              </p:cNvSpPr>
              <p:nvPr/>
            </p:nvSpPr>
            <p:spPr bwMode="auto">
              <a:xfrm>
                <a:off x="823" y="1585"/>
                <a:ext cx="25"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77"/>
              <p:cNvSpPr>
                <a:spLocks noChangeShapeType="1"/>
              </p:cNvSpPr>
              <p:nvPr/>
            </p:nvSpPr>
            <p:spPr bwMode="auto">
              <a:xfrm>
                <a:off x="848" y="1593"/>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78"/>
              <p:cNvSpPr>
                <a:spLocks noChangeShapeType="1"/>
              </p:cNvSpPr>
              <p:nvPr/>
            </p:nvSpPr>
            <p:spPr bwMode="auto">
              <a:xfrm>
                <a:off x="875" y="1600"/>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79"/>
              <p:cNvSpPr>
                <a:spLocks noChangeShapeType="1"/>
              </p:cNvSpPr>
              <p:nvPr/>
            </p:nvSpPr>
            <p:spPr bwMode="auto">
              <a:xfrm>
                <a:off x="905" y="1607"/>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80"/>
              <p:cNvSpPr>
                <a:spLocks noChangeShapeType="1"/>
              </p:cNvSpPr>
              <p:nvPr/>
            </p:nvSpPr>
            <p:spPr bwMode="auto">
              <a:xfrm>
                <a:off x="939" y="1613"/>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81"/>
              <p:cNvSpPr>
                <a:spLocks noChangeShapeType="1"/>
              </p:cNvSpPr>
              <p:nvPr/>
            </p:nvSpPr>
            <p:spPr bwMode="auto">
              <a:xfrm>
                <a:off x="976" y="1619"/>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82"/>
              <p:cNvSpPr>
                <a:spLocks noChangeShapeType="1"/>
              </p:cNvSpPr>
              <p:nvPr/>
            </p:nvSpPr>
            <p:spPr bwMode="auto">
              <a:xfrm>
                <a:off x="1016" y="1624"/>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83"/>
              <p:cNvSpPr>
                <a:spLocks noChangeShapeType="1"/>
              </p:cNvSpPr>
              <p:nvPr/>
            </p:nvSpPr>
            <p:spPr bwMode="auto">
              <a:xfrm>
                <a:off x="1058" y="162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84"/>
              <p:cNvSpPr>
                <a:spLocks noChangeShapeType="1"/>
              </p:cNvSpPr>
              <p:nvPr/>
            </p:nvSpPr>
            <p:spPr bwMode="auto">
              <a:xfrm>
                <a:off x="1101" y="1633"/>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85"/>
              <p:cNvSpPr>
                <a:spLocks noChangeShapeType="1"/>
              </p:cNvSpPr>
              <p:nvPr/>
            </p:nvSpPr>
            <p:spPr bwMode="auto">
              <a:xfrm>
                <a:off x="1148" y="1636"/>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86"/>
              <p:cNvSpPr>
                <a:spLocks noChangeShapeType="1"/>
              </p:cNvSpPr>
              <p:nvPr/>
            </p:nvSpPr>
            <p:spPr bwMode="auto">
              <a:xfrm>
                <a:off x="1196" y="1639"/>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87"/>
              <p:cNvSpPr>
                <a:spLocks noChangeShapeType="1"/>
              </p:cNvSpPr>
              <p:nvPr/>
            </p:nvSpPr>
            <p:spPr bwMode="auto">
              <a:xfrm>
                <a:off x="1246" y="1641"/>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88"/>
              <p:cNvSpPr>
                <a:spLocks noChangeShapeType="1"/>
              </p:cNvSpPr>
              <p:nvPr/>
            </p:nvSpPr>
            <p:spPr bwMode="auto">
              <a:xfrm>
                <a:off x="1297" y="1642"/>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89"/>
              <p:cNvSpPr>
                <a:spLocks noChangeShapeType="1"/>
              </p:cNvSpPr>
              <p:nvPr/>
            </p:nvSpPr>
            <p:spPr bwMode="auto">
              <a:xfrm>
                <a:off x="1350" y="1642"/>
                <a:ext cx="53"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90"/>
              <p:cNvSpPr>
                <a:spLocks noChangeShapeType="1"/>
              </p:cNvSpPr>
              <p:nvPr/>
            </p:nvSpPr>
            <p:spPr bwMode="auto">
              <a:xfrm flipV="1">
                <a:off x="1403" y="1641"/>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91"/>
              <p:cNvSpPr>
                <a:spLocks noChangeShapeType="1"/>
              </p:cNvSpPr>
              <p:nvPr/>
            </p:nvSpPr>
            <p:spPr bwMode="auto">
              <a:xfrm flipV="1">
                <a:off x="1454" y="1639"/>
                <a:ext cx="5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92"/>
              <p:cNvSpPr>
                <a:spLocks noChangeShapeType="1"/>
              </p:cNvSpPr>
              <p:nvPr/>
            </p:nvSpPr>
            <p:spPr bwMode="auto">
              <a:xfrm flipV="1">
                <a:off x="1504" y="1636"/>
                <a:ext cx="4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93"/>
              <p:cNvSpPr>
                <a:spLocks noChangeShapeType="1"/>
              </p:cNvSpPr>
              <p:nvPr/>
            </p:nvSpPr>
            <p:spPr bwMode="auto">
              <a:xfrm flipV="1">
                <a:off x="1552" y="1633"/>
                <a:ext cx="47"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94"/>
              <p:cNvSpPr>
                <a:spLocks noChangeShapeType="1"/>
              </p:cNvSpPr>
              <p:nvPr/>
            </p:nvSpPr>
            <p:spPr bwMode="auto">
              <a:xfrm flipV="1">
                <a:off x="1599" y="1629"/>
                <a:ext cx="44"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95"/>
              <p:cNvSpPr>
                <a:spLocks noChangeShapeType="1"/>
              </p:cNvSpPr>
              <p:nvPr/>
            </p:nvSpPr>
            <p:spPr bwMode="auto">
              <a:xfrm flipV="1">
                <a:off x="1643" y="1624"/>
                <a:ext cx="4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96"/>
              <p:cNvSpPr>
                <a:spLocks noChangeShapeType="1"/>
              </p:cNvSpPr>
              <p:nvPr/>
            </p:nvSpPr>
            <p:spPr bwMode="auto">
              <a:xfrm flipV="1">
                <a:off x="1685" y="1619"/>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97"/>
              <p:cNvSpPr>
                <a:spLocks noChangeShapeType="1"/>
              </p:cNvSpPr>
              <p:nvPr/>
            </p:nvSpPr>
            <p:spPr bwMode="auto">
              <a:xfrm flipV="1">
                <a:off x="1724" y="1613"/>
                <a:ext cx="3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98"/>
              <p:cNvSpPr>
                <a:spLocks noChangeShapeType="1"/>
              </p:cNvSpPr>
              <p:nvPr/>
            </p:nvSpPr>
            <p:spPr bwMode="auto">
              <a:xfrm flipV="1">
                <a:off x="1761" y="1607"/>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99"/>
              <p:cNvSpPr>
                <a:spLocks noChangeShapeType="1"/>
              </p:cNvSpPr>
              <p:nvPr/>
            </p:nvSpPr>
            <p:spPr bwMode="auto">
              <a:xfrm flipV="1">
                <a:off x="1795" y="1600"/>
                <a:ext cx="30"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300"/>
              <p:cNvSpPr>
                <a:spLocks noChangeShapeType="1"/>
              </p:cNvSpPr>
              <p:nvPr/>
            </p:nvSpPr>
            <p:spPr bwMode="auto">
              <a:xfrm flipV="1">
                <a:off x="1825" y="1593"/>
                <a:ext cx="2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301"/>
              <p:cNvSpPr>
                <a:spLocks noChangeShapeType="1"/>
              </p:cNvSpPr>
              <p:nvPr/>
            </p:nvSpPr>
            <p:spPr bwMode="auto">
              <a:xfrm flipV="1">
                <a:off x="1853" y="1585"/>
                <a:ext cx="2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302"/>
              <p:cNvSpPr>
                <a:spLocks noChangeShapeType="1"/>
              </p:cNvSpPr>
              <p:nvPr/>
            </p:nvSpPr>
            <p:spPr bwMode="auto">
              <a:xfrm flipV="1">
                <a:off x="1877" y="1564"/>
                <a:ext cx="11" cy="2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303"/>
              <p:cNvSpPr>
                <a:spLocks noChangeShapeType="1"/>
              </p:cNvSpPr>
              <p:nvPr/>
            </p:nvSpPr>
            <p:spPr bwMode="auto">
              <a:xfrm flipV="1">
                <a:off x="1888" y="1545"/>
                <a:ext cx="10" cy="1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304"/>
              <p:cNvSpPr>
                <a:spLocks noChangeShapeType="1"/>
              </p:cNvSpPr>
              <p:nvPr/>
            </p:nvSpPr>
            <p:spPr bwMode="auto">
              <a:xfrm flipV="1">
                <a:off x="1898" y="1530"/>
                <a:ext cx="9" cy="1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305"/>
              <p:cNvSpPr>
                <a:spLocks noChangeShapeType="1"/>
              </p:cNvSpPr>
              <p:nvPr/>
            </p:nvSpPr>
            <p:spPr bwMode="auto">
              <a:xfrm flipV="1">
                <a:off x="1907" y="1516"/>
                <a:ext cx="7"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306"/>
              <p:cNvSpPr>
                <a:spLocks noChangeShapeType="1"/>
              </p:cNvSpPr>
              <p:nvPr/>
            </p:nvSpPr>
            <p:spPr bwMode="auto">
              <a:xfrm flipV="1">
                <a:off x="1914" y="1505"/>
                <a:ext cx="6" cy="1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307"/>
              <p:cNvSpPr>
                <a:spLocks noChangeShapeType="1"/>
              </p:cNvSpPr>
              <p:nvPr/>
            </p:nvSpPr>
            <p:spPr bwMode="auto">
              <a:xfrm flipV="1">
                <a:off x="1920" y="1496"/>
                <a:ext cx="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08"/>
              <p:cNvSpPr>
                <a:spLocks noChangeShapeType="1"/>
              </p:cNvSpPr>
              <p:nvPr/>
            </p:nvSpPr>
            <p:spPr bwMode="auto">
              <a:xfrm flipV="1">
                <a:off x="1924" y="1489"/>
                <a:ext cx="4"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09"/>
              <p:cNvSpPr>
                <a:spLocks noChangeShapeType="1"/>
              </p:cNvSpPr>
              <p:nvPr/>
            </p:nvSpPr>
            <p:spPr bwMode="auto">
              <a:xfrm flipV="1">
                <a:off x="1928" y="1483"/>
                <a:ext cx="3"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10"/>
              <p:cNvSpPr>
                <a:spLocks noChangeShapeType="1"/>
              </p:cNvSpPr>
              <p:nvPr/>
            </p:nvSpPr>
            <p:spPr bwMode="auto">
              <a:xfrm flipV="1">
                <a:off x="1931" y="1479"/>
                <a:ext cx="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11"/>
              <p:cNvSpPr>
                <a:spLocks noChangeShapeType="1"/>
              </p:cNvSpPr>
              <p:nvPr/>
            </p:nvSpPr>
            <p:spPr bwMode="auto">
              <a:xfrm flipV="1">
                <a:off x="1934" y="1476"/>
                <a:ext cx="1"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312"/>
              <p:cNvSpPr>
                <a:spLocks noChangeShapeType="1"/>
              </p:cNvSpPr>
              <p:nvPr/>
            </p:nvSpPr>
            <p:spPr bwMode="auto">
              <a:xfrm flipV="1">
                <a:off x="1935" y="1474"/>
                <a:ext cx="2"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313"/>
              <p:cNvSpPr>
                <a:spLocks noChangeShapeType="1"/>
              </p:cNvSpPr>
              <p:nvPr/>
            </p:nvSpPr>
            <p:spPr bwMode="auto">
              <a:xfrm flipV="1">
                <a:off x="1937" y="1472"/>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314"/>
              <p:cNvSpPr>
                <a:spLocks noChangeShapeType="1"/>
              </p:cNvSpPr>
              <p:nvPr/>
            </p:nvSpPr>
            <p:spPr bwMode="auto">
              <a:xfrm flipV="1">
                <a:off x="1937" y="1472"/>
                <a:ext cx="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315"/>
              <p:cNvSpPr>
                <a:spLocks noChangeShapeType="1"/>
              </p:cNvSpPr>
              <p:nvPr/>
            </p:nvSpPr>
            <p:spPr bwMode="auto">
              <a:xfrm>
                <a:off x="1938" y="1472"/>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316"/>
              <p:cNvSpPr>
                <a:spLocks noChangeShapeType="1"/>
              </p:cNvSpPr>
              <p:nvPr/>
            </p:nvSpPr>
            <p:spPr bwMode="auto">
              <a:xfrm>
                <a:off x="1938" y="1472"/>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317"/>
              <p:cNvSpPr>
                <a:spLocks noChangeShapeType="1"/>
              </p:cNvSpPr>
              <p:nvPr/>
            </p:nvSpPr>
            <p:spPr bwMode="auto">
              <a:xfrm flipV="1">
                <a:off x="1938" y="1423"/>
                <a:ext cx="0" cy="4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318"/>
              <p:cNvSpPr>
                <a:spLocks noChangeShapeType="1"/>
              </p:cNvSpPr>
              <p:nvPr/>
            </p:nvSpPr>
            <p:spPr bwMode="auto">
              <a:xfrm flipV="1">
                <a:off x="1938" y="1379"/>
                <a:ext cx="0" cy="4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319"/>
              <p:cNvSpPr>
                <a:spLocks noChangeShapeType="1"/>
              </p:cNvSpPr>
              <p:nvPr/>
            </p:nvSpPr>
            <p:spPr bwMode="auto">
              <a:xfrm flipV="1">
                <a:off x="1938" y="1339"/>
                <a:ext cx="0" cy="4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320"/>
              <p:cNvSpPr>
                <a:spLocks noChangeShapeType="1"/>
              </p:cNvSpPr>
              <p:nvPr/>
            </p:nvSpPr>
            <p:spPr bwMode="auto">
              <a:xfrm flipV="1">
                <a:off x="1938" y="1271"/>
                <a:ext cx="0" cy="6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321"/>
              <p:cNvSpPr>
                <a:spLocks noChangeShapeType="1"/>
              </p:cNvSpPr>
              <p:nvPr/>
            </p:nvSpPr>
            <p:spPr bwMode="auto">
              <a:xfrm flipV="1">
                <a:off x="1938" y="1242"/>
                <a:ext cx="0" cy="2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322"/>
              <p:cNvSpPr>
                <a:spLocks noChangeShapeType="1"/>
              </p:cNvSpPr>
              <p:nvPr/>
            </p:nvSpPr>
            <p:spPr bwMode="auto">
              <a:xfrm flipV="1">
                <a:off x="1938" y="1217"/>
                <a:ext cx="0" cy="2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323"/>
              <p:cNvSpPr>
                <a:spLocks noChangeShapeType="1"/>
              </p:cNvSpPr>
              <p:nvPr/>
            </p:nvSpPr>
            <p:spPr bwMode="auto">
              <a:xfrm flipV="1">
                <a:off x="1938" y="1194"/>
                <a:ext cx="0" cy="2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324"/>
              <p:cNvSpPr>
                <a:spLocks noChangeShapeType="1"/>
              </p:cNvSpPr>
              <p:nvPr/>
            </p:nvSpPr>
            <p:spPr bwMode="auto">
              <a:xfrm flipV="1">
                <a:off x="1938" y="1175"/>
                <a:ext cx="0" cy="1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325"/>
              <p:cNvSpPr>
                <a:spLocks noChangeShapeType="1"/>
              </p:cNvSpPr>
              <p:nvPr/>
            </p:nvSpPr>
            <p:spPr bwMode="auto">
              <a:xfrm flipV="1">
                <a:off x="1938" y="1159"/>
                <a:ext cx="0" cy="1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326"/>
              <p:cNvSpPr>
                <a:spLocks noChangeShapeType="1"/>
              </p:cNvSpPr>
              <p:nvPr/>
            </p:nvSpPr>
            <p:spPr bwMode="auto">
              <a:xfrm flipV="1">
                <a:off x="1938" y="1145"/>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327"/>
              <p:cNvSpPr>
                <a:spLocks noChangeShapeType="1"/>
              </p:cNvSpPr>
              <p:nvPr/>
            </p:nvSpPr>
            <p:spPr bwMode="auto">
              <a:xfrm flipV="1">
                <a:off x="1938" y="1099"/>
                <a:ext cx="0" cy="4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328"/>
              <p:cNvSpPr>
                <a:spLocks noChangeShapeType="1"/>
              </p:cNvSpPr>
              <p:nvPr/>
            </p:nvSpPr>
            <p:spPr bwMode="auto">
              <a:xfrm flipV="1">
                <a:off x="1938" y="1099"/>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329"/>
              <p:cNvSpPr>
                <a:spLocks noChangeShapeType="1"/>
              </p:cNvSpPr>
              <p:nvPr/>
            </p:nvSpPr>
            <p:spPr bwMode="auto">
              <a:xfrm flipV="1">
                <a:off x="1938" y="1098"/>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330"/>
              <p:cNvSpPr>
                <a:spLocks noChangeShapeType="1"/>
              </p:cNvSpPr>
              <p:nvPr/>
            </p:nvSpPr>
            <p:spPr bwMode="auto">
              <a:xfrm>
                <a:off x="1938" y="1098"/>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331"/>
              <p:cNvSpPr>
                <a:spLocks noChangeShapeType="1"/>
              </p:cNvSpPr>
              <p:nvPr/>
            </p:nvSpPr>
            <p:spPr bwMode="auto">
              <a:xfrm flipH="1">
                <a:off x="1935" y="1098"/>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332"/>
              <p:cNvSpPr>
                <a:spLocks noChangeShapeType="1"/>
              </p:cNvSpPr>
              <p:nvPr/>
            </p:nvSpPr>
            <p:spPr bwMode="auto">
              <a:xfrm flipH="1">
                <a:off x="1929" y="1107"/>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333"/>
              <p:cNvSpPr>
                <a:spLocks noChangeShapeType="1"/>
              </p:cNvSpPr>
              <p:nvPr/>
            </p:nvSpPr>
            <p:spPr bwMode="auto">
              <a:xfrm flipH="1">
                <a:off x="1918" y="1116"/>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334"/>
              <p:cNvSpPr>
                <a:spLocks noChangeShapeType="1"/>
              </p:cNvSpPr>
              <p:nvPr/>
            </p:nvSpPr>
            <p:spPr bwMode="auto">
              <a:xfrm flipH="1">
                <a:off x="1904" y="1124"/>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335"/>
              <p:cNvSpPr>
                <a:spLocks noChangeShapeType="1"/>
              </p:cNvSpPr>
              <p:nvPr/>
            </p:nvSpPr>
            <p:spPr bwMode="auto">
              <a:xfrm flipH="1">
                <a:off x="1886" y="1133"/>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336"/>
              <p:cNvSpPr>
                <a:spLocks noChangeShapeType="1"/>
              </p:cNvSpPr>
              <p:nvPr/>
            </p:nvSpPr>
            <p:spPr bwMode="auto">
              <a:xfrm flipH="1">
                <a:off x="1865" y="1141"/>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337"/>
              <p:cNvSpPr>
                <a:spLocks noChangeShapeType="1"/>
              </p:cNvSpPr>
              <p:nvPr/>
            </p:nvSpPr>
            <p:spPr bwMode="auto">
              <a:xfrm flipH="1">
                <a:off x="1840" y="1148"/>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338"/>
              <p:cNvSpPr>
                <a:spLocks noChangeShapeType="1"/>
              </p:cNvSpPr>
              <p:nvPr/>
            </p:nvSpPr>
            <p:spPr bwMode="auto">
              <a:xfrm flipH="1">
                <a:off x="1813" y="1155"/>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339"/>
              <p:cNvSpPr>
                <a:spLocks noChangeShapeType="1"/>
              </p:cNvSpPr>
              <p:nvPr/>
            </p:nvSpPr>
            <p:spPr bwMode="auto">
              <a:xfrm flipH="1">
                <a:off x="1782" y="1162"/>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340"/>
              <p:cNvSpPr>
                <a:spLocks noChangeShapeType="1"/>
              </p:cNvSpPr>
              <p:nvPr/>
            </p:nvSpPr>
            <p:spPr bwMode="auto">
              <a:xfrm flipH="1">
                <a:off x="1748" y="1168"/>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341"/>
              <p:cNvSpPr>
                <a:spLocks noChangeShapeType="1"/>
              </p:cNvSpPr>
              <p:nvPr/>
            </p:nvSpPr>
            <p:spPr bwMode="auto">
              <a:xfrm flipH="1">
                <a:off x="1712" y="1174"/>
                <a:ext cx="3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342"/>
              <p:cNvSpPr>
                <a:spLocks noChangeShapeType="1"/>
              </p:cNvSpPr>
              <p:nvPr/>
            </p:nvSpPr>
            <p:spPr bwMode="auto">
              <a:xfrm flipH="1">
                <a:off x="1673" y="1180"/>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343"/>
              <p:cNvSpPr>
                <a:spLocks noChangeShapeType="1"/>
              </p:cNvSpPr>
              <p:nvPr/>
            </p:nvSpPr>
            <p:spPr bwMode="auto">
              <a:xfrm flipH="1">
                <a:off x="1633" y="1185"/>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344"/>
              <p:cNvSpPr>
                <a:spLocks noChangeShapeType="1"/>
              </p:cNvSpPr>
              <p:nvPr/>
            </p:nvSpPr>
            <p:spPr bwMode="auto">
              <a:xfrm flipH="1">
                <a:off x="1590" y="1189"/>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345"/>
              <p:cNvSpPr>
                <a:spLocks noChangeShapeType="1"/>
              </p:cNvSpPr>
              <p:nvPr/>
            </p:nvSpPr>
            <p:spPr bwMode="auto">
              <a:xfrm flipH="1">
                <a:off x="1545" y="1193"/>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346"/>
              <p:cNvSpPr>
                <a:spLocks noChangeShapeType="1"/>
              </p:cNvSpPr>
              <p:nvPr/>
            </p:nvSpPr>
            <p:spPr bwMode="auto">
              <a:xfrm flipH="1">
                <a:off x="1499" y="1196"/>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347"/>
              <p:cNvSpPr>
                <a:spLocks noChangeShapeType="1"/>
              </p:cNvSpPr>
              <p:nvPr/>
            </p:nvSpPr>
            <p:spPr bwMode="auto">
              <a:xfrm flipH="1">
                <a:off x="1450" y="1198"/>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348"/>
              <p:cNvSpPr>
                <a:spLocks noChangeShapeType="1"/>
              </p:cNvSpPr>
              <p:nvPr/>
            </p:nvSpPr>
            <p:spPr bwMode="auto">
              <a:xfrm flipH="1">
                <a:off x="1401" y="1200"/>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349"/>
              <p:cNvSpPr>
                <a:spLocks noChangeShapeType="1"/>
              </p:cNvSpPr>
              <p:nvPr/>
            </p:nvSpPr>
            <p:spPr bwMode="auto">
              <a:xfrm flipH="1">
                <a:off x="1350" y="1201"/>
                <a:ext cx="5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350"/>
              <p:cNvSpPr>
                <a:spLocks noChangeShapeType="1"/>
              </p:cNvSpPr>
              <p:nvPr/>
            </p:nvSpPr>
            <p:spPr bwMode="auto">
              <a:xfrm flipV="1">
                <a:off x="1350" y="1155"/>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351"/>
              <p:cNvSpPr>
                <a:spLocks noChangeShapeType="1"/>
              </p:cNvSpPr>
              <p:nvPr/>
            </p:nvSpPr>
            <p:spPr bwMode="auto">
              <a:xfrm flipV="1">
                <a:off x="1401" y="1154"/>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352"/>
              <p:cNvSpPr>
                <a:spLocks noChangeShapeType="1"/>
              </p:cNvSpPr>
              <p:nvPr/>
            </p:nvSpPr>
            <p:spPr bwMode="auto">
              <a:xfrm flipV="1">
                <a:off x="1450" y="1152"/>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353"/>
              <p:cNvSpPr>
                <a:spLocks noChangeShapeType="1"/>
              </p:cNvSpPr>
              <p:nvPr/>
            </p:nvSpPr>
            <p:spPr bwMode="auto">
              <a:xfrm flipV="1">
                <a:off x="1499" y="1150"/>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354"/>
              <p:cNvSpPr>
                <a:spLocks noChangeShapeType="1"/>
              </p:cNvSpPr>
              <p:nvPr/>
            </p:nvSpPr>
            <p:spPr bwMode="auto">
              <a:xfrm flipV="1">
                <a:off x="1545" y="1147"/>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355"/>
              <p:cNvSpPr>
                <a:spLocks noChangeShapeType="1"/>
              </p:cNvSpPr>
              <p:nvPr/>
            </p:nvSpPr>
            <p:spPr bwMode="auto">
              <a:xfrm flipV="1">
                <a:off x="1590" y="1143"/>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356"/>
              <p:cNvSpPr>
                <a:spLocks noChangeShapeType="1"/>
              </p:cNvSpPr>
              <p:nvPr/>
            </p:nvSpPr>
            <p:spPr bwMode="auto">
              <a:xfrm flipV="1">
                <a:off x="1633" y="1139"/>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357"/>
              <p:cNvSpPr>
                <a:spLocks noChangeShapeType="1"/>
              </p:cNvSpPr>
              <p:nvPr/>
            </p:nvSpPr>
            <p:spPr bwMode="auto">
              <a:xfrm flipV="1">
                <a:off x="1673" y="1134"/>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358"/>
              <p:cNvSpPr>
                <a:spLocks noChangeShapeType="1"/>
              </p:cNvSpPr>
              <p:nvPr/>
            </p:nvSpPr>
            <p:spPr bwMode="auto">
              <a:xfrm flipV="1">
                <a:off x="1712" y="1129"/>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359"/>
              <p:cNvSpPr>
                <a:spLocks noChangeShapeType="1"/>
              </p:cNvSpPr>
              <p:nvPr/>
            </p:nvSpPr>
            <p:spPr bwMode="auto">
              <a:xfrm flipV="1">
                <a:off x="1748" y="1123"/>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360"/>
              <p:cNvSpPr>
                <a:spLocks noChangeShapeType="1"/>
              </p:cNvSpPr>
              <p:nvPr/>
            </p:nvSpPr>
            <p:spPr bwMode="auto">
              <a:xfrm flipV="1">
                <a:off x="1782" y="1117"/>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361"/>
              <p:cNvSpPr>
                <a:spLocks noChangeShapeType="1"/>
              </p:cNvSpPr>
              <p:nvPr/>
            </p:nvSpPr>
            <p:spPr bwMode="auto">
              <a:xfrm flipV="1">
                <a:off x="1813" y="1110"/>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362"/>
              <p:cNvSpPr>
                <a:spLocks noChangeShapeType="1"/>
              </p:cNvSpPr>
              <p:nvPr/>
            </p:nvSpPr>
            <p:spPr bwMode="auto">
              <a:xfrm flipV="1">
                <a:off x="1840" y="1103"/>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363"/>
              <p:cNvSpPr>
                <a:spLocks noChangeShapeType="1"/>
              </p:cNvSpPr>
              <p:nvPr/>
            </p:nvSpPr>
            <p:spPr bwMode="auto">
              <a:xfrm flipV="1">
                <a:off x="1865" y="1096"/>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364"/>
              <p:cNvSpPr>
                <a:spLocks noChangeShapeType="1"/>
              </p:cNvSpPr>
              <p:nvPr/>
            </p:nvSpPr>
            <p:spPr bwMode="auto">
              <a:xfrm flipV="1">
                <a:off x="1886" y="1088"/>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365"/>
              <p:cNvSpPr>
                <a:spLocks noChangeShapeType="1"/>
              </p:cNvSpPr>
              <p:nvPr/>
            </p:nvSpPr>
            <p:spPr bwMode="auto">
              <a:xfrm flipV="1">
                <a:off x="1904" y="1080"/>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66"/>
              <p:cNvSpPr>
                <a:spLocks noChangeShapeType="1"/>
              </p:cNvSpPr>
              <p:nvPr/>
            </p:nvSpPr>
            <p:spPr bwMode="auto">
              <a:xfrm flipV="1">
                <a:off x="1918" y="1071"/>
                <a:ext cx="11"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67"/>
              <p:cNvSpPr>
                <a:spLocks noChangeShapeType="1"/>
              </p:cNvSpPr>
              <p:nvPr/>
            </p:nvSpPr>
            <p:spPr bwMode="auto">
              <a:xfrm flipV="1">
                <a:off x="1929" y="1063"/>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68"/>
              <p:cNvSpPr>
                <a:spLocks noChangeShapeType="1"/>
              </p:cNvSpPr>
              <p:nvPr/>
            </p:nvSpPr>
            <p:spPr bwMode="auto">
              <a:xfrm flipV="1">
                <a:off x="1935" y="1055"/>
                <a:ext cx="3"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69"/>
              <p:cNvSpPr>
                <a:spLocks noChangeShapeType="1"/>
              </p:cNvSpPr>
              <p:nvPr/>
            </p:nvSpPr>
            <p:spPr bwMode="auto">
              <a:xfrm flipH="1" flipV="1">
                <a:off x="1936" y="1046"/>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70"/>
              <p:cNvSpPr>
                <a:spLocks noChangeShapeType="1"/>
              </p:cNvSpPr>
              <p:nvPr/>
            </p:nvSpPr>
            <p:spPr bwMode="auto">
              <a:xfrm flipH="1" flipV="1">
                <a:off x="1930" y="1038"/>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71"/>
              <p:cNvSpPr>
                <a:spLocks noChangeShapeType="1"/>
              </p:cNvSpPr>
              <p:nvPr/>
            </p:nvSpPr>
            <p:spPr bwMode="auto">
              <a:xfrm flipH="1" flipV="1">
                <a:off x="1921" y="1029"/>
                <a:ext cx="9"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72"/>
              <p:cNvSpPr>
                <a:spLocks noChangeShapeType="1"/>
              </p:cNvSpPr>
              <p:nvPr/>
            </p:nvSpPr>
            <p:spPr bwMode="auto">
              <a:xfrm flipH="1" flipV="1">
                <a:off x="1908" y="1022"/>
                <a:ext cx="13"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73"/>
              <p:cNvSpPr>
                <a:spLocks noChangeShapeType="1"/>
              </p:cNvSpPr>
              <p:nvPr/>
            </p:nvSpPr>
            <p:spPr bwMode="auto">
              <a:xfrm flipH="1" flipV="1">
                <a:off x="1892" y="1014"/>
                <a:ext cx="1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74"/>
              <p:cNvSpPr>
                <a:spLocks noChangeShapeType="1"/>
              </p:cNvSpPr>
              <p:nvPr/>
            </p:nvSpPr>
            <p:spPr bwMode="auto">
              <a:xfrm flipH="1" flipV="1">
                <a:off x="1873" y="1007"/>
                <a:ext cx="19"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75"/>
              <p:cNvSpPr>
                <a:spLocks noChangeShapeType="1"/>
              </p:cNvSpPr>
              <p:nvPr/>
            </p:nvSpPr>
            <p:spPr bwMode="auto">
              <a:xfrm flipH="1" flipV="1">
                <a:off x="1851" y="1000"/>
                <a:ext cx="22"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76"/>
              <p:cNvSpPr>
                <a:spLocks noChangeShapeType="1"/>
              </p:cNvSpPr>
              <p:nvPr/>
            </p:nvSpPr>
            <p:spPr bwMode="auto">
              <a:xfrm flipH="1" flipV="1">
                <a:off x="1826" y="994"/>
                <a:ext cx="25"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77"/>
              <p:cNvSpPr>
                <a:spLocks noChangeShapeType="1"/>
              </p:cNvSpPr>
              <p:nvPr/>
            </p:nvSpPr>
            <p:spPr bwMode="auto">
              <a:xfrm flipH="1" flipV="1">
                <a:off x="1798" y="988"/>
                <a:ext cx="28"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78"/>
              <p:cNvSpPr>
                <a:spLocks noChangeShapeType="1"/>
              </p:cNvSpPr>
              <p:nvPr/>
            </p:nvSpPr>
            <p:spPr bwMode="auto">
              <a:xfrm flipH="1" flipV="1">
                <a:off x="1768" y="982"/>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79"/>
              <p:cNvSpPr>
                <a:spLocks noChangeShapeType="1"/>
              </p:cNvSpPr>
              <p:nvPr/>
            </p:nvSpPr>
            <p:spPr bwMode="auto">
              <a:xfrm flipH="1" flipV="1">
                <a:off x="1736" y="977"/>
                <a:ext cx="3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80"/>
              <p:cNvSpPr>
                <a:spLocks noChangeShapeType="1"/>
              </p:cNvSpPr>
              <p:nvPr/>
            </p:nvSpPr>
            <p:spPr bwMode="auto">
              <a:xfrm flipH="1" flipV="1">
                <a:off x="1701" y="972"/>
                <a:ext cx="35"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81"/>
              <p:cNvSpPr>
                <a:spLocks noChangeShapeType="1"/>
              </p:cNvSpPr>
              <p:nvPr/>
            </p:nvSpPr>
            <p:spPr bwMode="auto">
              <a:xfrm flipH="1" flipV="1">
                <a:off x="1664" y="968"/>
                <a:ext cx="3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82"/>
              <p:cNvSpPr>
                <a:spLocks noChangeShapeType="1"/>
              </p:cNvSpPr>
              <p:nvPr/>
            </p:nvSpPr>
            <p:spPr bwMode="auto">
              <a:xfrm flipV="1">
                <a:off x="1664" y="954"/>
                <a:ext cx="0" cy="1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83"/>
              <p:cNvSpPr>
                <a:spLocks noChangeShapeType="1"/>
              </p:cNvSpPr>
              <p:nvPr/>
            </p:nvSpPr>
            <p:spPr bwMode="auto">
              <a:xfrm flipV="1">
                <a:off x="1664" y="944"/>
                <a:ext cx="0" cy="1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84"/>
              <p:cNvSpPr>
                <a:spLocks noChangeShapeType="1"/>
              </p:cNvSpPr>
              <p:nvPr/>
            </p:nvSpPr>
            <p:spPr bwMode="auto">
              <a:xfrm flipV="1">
                <a:off x="1664" y="938"/>
                <a:ext cx="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85"/>
              <p:cNvSpPr>
                <a:spLocks noChangeShapeType="1"/>
              </p:cNvSpPr>
              <p:nvPr/>
            </p:nvSpPr>
            <p:spPr bwMode="auto">
              <a:xfrm flipV="1">
                <a:off x="1664" y="934"/>
                <a:ext cx="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86"/>
              <p:cNvSpPr>
                <a:spLocks noChangeShapeType="1"/>
              </p:cNvSpPr>
              <p:nvPr/>
            </p:nvSpPr>
            <p:spPr bwMode="auto">
              <a:xfrm flipV="1">
                <a:off x="1664" y="932"/>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87"/>
              <p:cNvSpPr>
                <a:spLocks noChangeShapeType="1"/>
              </p:cNvSpPr>
              <p:nvPr/>
            </p:nvSpPr>
            <p:spPr bwMode="auto">
              <a:xfrm flipV="1">
                <a:off x="1664" y="931"/>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88"/>
              <p:cNvSpPr>
                <a:spLocks noChangeShapeType="1"/>
              </p:cNvSpPr>
              <p:nvPr/>
            </p:nvSpPr>
            <p:spPr bwMode="auto">
              <a:xfrm>
                <a:off x="1664" y="931"/>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89"/>
              <p:cNvSpPr>
                <a:spLocks noChangeShapeType="1"/>
              </p:cNvSpPr>
              <p:nvPr/>
            </p:nvSpPr>
            <p:spPr bwMode="auto">
              <a:xfrm flipH="1" flipV="1">
                <a:off x="1662" y="925"/>
                <a:ext cx="2"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90"/>
              <p:cNvSpPr>
                <a:spLocks noChangeShapeType="1"/>
              </p:cNvSpPr>
              <p:nvPr/>
            </p:nvSpPr>
            <p:spPr bwMode="auto">
              <a:xfrm flipH="1" flipV="1">
                <a:off x="1656" y="919"/>
                <a:ext cx="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91"/>
              <p:cNvSpPr>
                <a:spLocks noChangeShapeType="1"/>
              </p:cNvSpPr>
              <p:nvPr/>
            </p:nvSpPr>
            <p:spPr bwMode="auto">
              <a:xfrm flipH="1" flipV="1">
                <a:off x="1646" y="913"/>
                <a:ext cx="1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92"/>
              <p:cNvSpPr>
                <a:spLocks noChangeShapeType="1"/>
              </p:cNvSpPr>
              <p:nvPr/>
            </p:nvSpPr>
            <p:spPr bwMode="auto">
              <a:xfrm flipH="1" flipV="1">
                <a:off x="1632" y="907"/>
                <a:ext cx="1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93"/>
              <p:cNvSpPr>
                <a:spLocks noChangeShapeType="1"/>
              </p:cNvSpPr>
              <p:nvPr/>
            </p:nvSpPr>
            <p:spPr bwMode="auto">
              <a:xfrm flipH="1" flipV="1">
                <a:off x="1615" y="902"/>
                <a:ext cx="1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94"/>
              <p:cNvSpPr>
                <a:spLocks noChangeShapeType="1"/>
              </p:cNvSpPr>
              <p:nvPr/>
            </p:nvSpPr>
            <p:spPr bwMode="auto">
              <a:xfrm flipH="1" flipV="1">
                <a:off x="1595" y="897"/>
                <a:ext cx="2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95"/>
              <p:cNvSpPr>
                <a:spLocks noChangeShapeType="1"/>
              </p:cNvSpPr>
              <p:nvPr/>
            </p:nvSpPr>
            <p:spPr bwMode="auto">
              <a:xfrm flipH="1" flipV="1">
                <a:off x="1573" y="892"/>
                <a:ext cx="2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96"/>
              <p:cNvSpPr>
                <a:spLocks noChangeShapeType="1"/>
              </p:cNvSpPr>
              <p:nvPr/>
            </p:nvSpPr>
            <p:spPr bwMode="auto">
              <a:xfrm flipH="1" flipV="1">
                <a:off x="1547" y="888"/>
                <a:ext cx="26"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97"/>
              <p:cNvSpPr>
                <a:spLocks noChangeShapeType="1"/>
              </p:cNvSpPr>
              <p:nvPr/>
            </p:nvSpPr>
            <p:spPr bwMode="auto">
              <a:xfrm flipH="1" flipV="1">
                <a:off x="1519" y="885"/>
                <a:ext cx="28"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98"/>
              <p:cNvSpPr>
                <a:spLocks noChangeShapeType="1"/>
              </p:cNvSpPr>
              <p:nvPr/>
            </p:nvSpPr>
            <p:spPr bwMode="auto">
              <a:xfrm flipH="1" flipV="1">
                <a:off x="1489" y="883"/>
                <a:ext cx="3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99"/>
              <p:cNvSpPr>
                <a:spLocks noChangeShapeType="1"/>
              </p:cNvSpPr>
              <p:nvPr/>
            </p:nvSpPr>
            <p:spPr bwMode="auto">
              <a:xfrm flipH="1" flipV="1">
                <a:off x="1456" y="880"/>
                <a:ext cx="3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400"/>
              <p:cNvSpPr>
                <a:spLocks noChangeShapeType="1"/>
              </p:cNvSpPr>
              <p:nvPr/>
            </p:nvSpPr>
            <p:spPr bwMode="auto">
              <a:xfrm flipH="1" flipV="1">
                <a:off x="1422" y="878"/>
                <a:ext cx="34"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401"/>
              <p:cNvSpPr>
                <a:spLocks noChangeShapeType="1"/>
              </p:cNvSpPr>
              <p:nvPr/>
            </p:nvSpPr>
            <p:spPr bwMode="auto">
              <a:xfrm flipH="1" flipV="1">
                <a:off x="1387" y="877"/>
                <a:ext cx="35"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402"/>
              <p:cNvSpPr>
                <a:spLocks noChangeShapeType="1"/>
              </p:cNvSpPr>
              <p:nvPr/>
            </p:nvSpPr>
            <p:spPr bwMode="auto">
              <a:xfrm flipH="1" flipV="1">
                <a:off x="1350" y="877"/>
                <a:ext cx="37"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403"/>
              <p:cNvSpPr>
                <a:spLocks noChangeShapeType="1"/>
              </p:cNvSpPr>
              <p:nvPr/>
            </p:nvSpPr>
            <p:spPr bwMode="auto">
              <a:xfrm flipH="1">
                <a:off x="1314" y="877"/>
                <a:ext cx="36"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404"/>
              <p:cNvSpPr>
                <a:spLocks noChangeShapeType="1"/>
              </p:cNvSpPr>
              <p:nvPr/>
            </p:nvSpPr>
            <p:spPr bwMode="auto">
              <a:xfrm flipH="1">
                <a:off x="1278" y="877"/>
                <a:ext cx="36"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405"/>
              <p:cNvSpPr>
                <a:spLocks noChangeShapeType="1"/>
              </p:cNvSpPr>
              <p:nvPr/>
            </p:nvSpPr>
            <p:spPr bwMode="auto">
              <a:xfrm flipH="1">
                <a:off x="1244" y="878"/>
                <a:ext cx="34"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3" name="Line 407"/>
            <p:cNvSpPr>
              <a:spLocks noChangeShapeType="1"/>
            </p:cNvSpPr>
            <p:nvPr/>
          </p:nvSpPr>
          <p:spPr bwMode="auto">
            <a:xfrm flipH="1">
              <a:off x="1212" y="880"/>
              <a:ext cx="32"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408"/>
            <p:cNvSpPr>
              <a:spLocks noChangeShapeType="1"/>
            </p:cNvSpPr>
            <p:nvPr/>
          </p:nvSpPr>
          <p:spPr bwMode="auto">
            <a:xfrm flipH="1">
              <a:off x="1182" y="883"/>
              <a:ext cx="3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409"/>
            <p:cNvSpPr>
              <a:spLocks noChangeShapeType="1"/>
            </p:cNvSpPr>
            <p:nvPr/>
          </p:nvSpPr>
          <p:spPr bwMode="auto">
            <a:xfrm flipH="1">
              <a:off x="1153" y="885"/>
              <a:ext cx="29"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410"/>
            <p:cNvSpPr>
              <a:spLocks noChangeShapeType="1"/>
            </p:cNvSpPr>
            <p:nvPr/>
          </p:nvSpPr>
          <p:spPr bwMode="auto">
            <a:xfrm flipH="1">
              <a:off x="1128" y="888"/>
              <a:ext cx="25"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411"/>
            <p:cNvSpPr>
              <a:spLocks noChangeShapeType="1"/>
            </p:cNvSpPr>
            <p:nvPr/>
          </p:nvSpPr>
          <p:spPr bwMode="auto">
            <a:xfrm flipH="1">
              <a:off x="1105" y="892"/>
              <a:ext cx="23"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412"/>
            <p:cNvSpPr>
              <a:spLocks noChangeShapeType="1"/>
            </p:cNvSpPr>
            <p:nvPr/>
          </p:nvSpPr>
          <p:spPr bwMode="auto">
            <a:xfrm flipH="1">
              <a:off x="1085" y="897"/>
              <a:ext cx="2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413"/>
            <p:cNvSpPr>
              <a:spLocks noChangeShapeType="1"/>
            </p:cNvSpPr>
            <p:nvPr/>
          </p:nvSpPr>
          <p:spPr bwMode="auto">
            <a:xfrm flipH="1">
              <a:off x="1068" y="902"/>
              <a:ext cx="17"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414"/>
            <p:cNvSpPr>
              <a:spLocks noChangeShapeType="1"/>
            </p:cNvSpPr>
            <p:nvPr/>
          </p:nvSpPr>
          <p:spPr bwMode="auto">
            <a:xfrm flipH="1">
              <a:off x="1054" y="907"/>
              <a:ext cx="1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15"/>
            <p:cNvSpPr>
              <a:spLocks noChangeShapeType="1"/>
            </p:cNvSpPr>
            <p:nvPr/>
          </p:nvSpPr>
          <p:spPr bwMode="auto">
            <a:xfrm flipH="1">
              <a:off x="1044" y="913"/>
              <a:ext cx="1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416"/>
            <p:cNvSpPr>
              <a:spLocks noChangeShapeType="1"/>
            </p:cNvSpPr>
            <p:nvPr/>
          </p:nvSpPr>
          <p:spPr bwMode="auto">
            <a:xfrm flipH="1">
              <a:off x="1038" y="919"/>
              <a:ext cx="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417"/>
            <p:cNvSpPr>
              <a:spLocks noChangeShapeType="1"/>
            </p:cNvSpPr>
            <p:nvPr/>
          </p:nvSpPr>
          <p:spPr bwMode="auto">
            <a:xfrm flipH="1">
              <a:off x="1036" y="925"/>
              <a:ext cx="2"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418"/>
            <p:cNvSpPr>
              <a:spLocks noChangeShapeType="1"/>
            </p:cNvSpPr>
            <p:nvPr/>
          </p:nvSpPr>
          <p:spPr bwMode="auto">
            <a:xfrm>
              <a:off x="1036" y="931"/>
              <a:ext cx="0" cy="3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419"/>
            <p:cNvSpPr>
              <a:spLocks noChangeShapeType="1"/>
            </p:cNvSpPr>
            <p:nvPr/>
          </p:nvSpPr>
          <p:spPr bwMode="auto">
            <a:xfrm>
              <a:off x="1036" y="965"/>
              <a:ext cx="0"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420"/>
            <p:cNvSpPr>
              <a:spLocks noChangeShapeType="1"/>
            </p:cNvSpPr>
            <p:nvPr/>
          </p:nvSpPr>
          <p:spPr bwMode="auto">
            <a:xfrm>
              <a:off x="1036" y="967"/>
              <a:ext cx="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21"/>
            <p:cNvSpPr>
              <a:spLocks noChangeShapeType="1"/>
            </p:cNvSpPr>
            <p:nvPr/>
          </p:nvSpPr>
          <p:spPr bwMode="auto">
            <a:xfrm>
              <a:off x="1036" y="968"/>
              <a:ext cx="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422"/>
            <p:cNvSpPr>
              <a:spLocks noChangeShapeType="1"/>
            </p:cNvSpPr>
            <p:nvPr/>
          </p:nvSpPr>
          <p:spPr bwMode="auto">
            <a:xfrm flipH="1">
              <a:off x="999" y="968"/>
              <a:ext cx="37"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23"/>
            <p:cNvSpPr>
              <a:spLocks noChangeShapeType="1"/>
            </p:cNvSpPr>
            <p:nvPr/>
          </p:nvSpPr>
          <p:spPr bwMode="auto">
            <a:xfrm flipH="1">
              <a:off x="964" y="972"/>
              <a:ext cx="35"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424"/>
            <p:cNvSpPr>
              <a:spLocks noChangeShapeType="1"/>
            </p:cNvSpPr>
            <p:nvPr/>
          </p:nvSpPr>
          <p:spPr bwMode="auto">
            <a:xfrm flipH="1">
              <a:off x="932" y="977"/>
              <a:ext cx="32"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25"/>
            <p:cNvSpPr>
              <a:spLocks noChangeShapeType="1"/>
            </p:cNvSpPr>
            <p:nvPr/>
          </p:nvSpPr>
          <p:spPr bwMode="auto">
            <a:xfrm flipH="1">
              <a:off x="902" y="982"/>
              <a:ext cx="30"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426"/>
            <p:cNvSpPr>
              <a:spLocks noChangeShapeType="1"/>
            </p:cNvSpPr>
            <p:nvPr/>
          </p:nvSpPr>
          <p:spPr bwMode="auto">
            <a:xfrm flipH="1">
              <a:off x="875" y="988"/>
              <a:ext cx="27"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427"/>
            <p:cNvSpPr>
              <a:spLocks noChangeShapeType="1"/>
            </p:cNvSpPr>
            <p:nvPr/>
          </p:nvSpPr>
          <p:spPr bwMode="auto">
            <a:xfrm flipH="1">
              <a:off x="849" y="994"/>
              <a:ext cx="26"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428"/>
            <p:cNvSpPr>
              <a:spLocks noChangeShapeType="1"/>
            </p:cNvSpPr>
            <p:nvPr/>
          </p:nvSpPr>
          <p:spPr bwMode="auto">
            <a:xfrm flipH="1">
              <a:off x="827" y="1000"/>
              <a:ext cx="22"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429"/>
            <p:cNvSpPr>
              <a:spLocks noChangeShapeType="1"/>
            </p:cNvSpPr>
            <p:nvPr/>
          </p:nvSpPr>
          <p:spPr bwMode="auto">
            <a:xfrm flipH="1">
              <a:off x="808" y="1007"/>
              <a:ext cx="19"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430"/>
            <p:cNvSpPr>
              <a:spLocks noChangeShapeType="1"/>
            </p:cNvSpPr>
            <p:nvPr/>
          </p:nvSpPr>
          <p:spPr bwMode="auto">
            <a:xfrm flipH="1">
              <a:off x="792" y="1014"/>
              <a:ext cx="1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431"/>
            <p:cNvSpPr>
              <a:spLocks noChangeShapeType="1"/>
            </p:cNvSpPr>
            <p:nvPr/>
          </p:nvSpPr>
          <p:spPr bwMode="auto">
            <a:xfrm flipH="1">
              <a:off x="779" y="1022"/>
              <a:ext cx="13"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432"/>
            <p:cNvSpPr>
              <a:spLocks noChangeShapeType="1"/>
            </p:cNvSpPr>
            <p:nvPr/>
          </p:nvSpPr>
          <p:spPr bwMode="auto">
            <a:xfrm flipH="1">
              <a:off x="770" y="1029"/>
              <a:ext cx="9"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433"/>
            <p:cNvSpPr>
              <a:spLocks noChangeShapeType="1"/>
            </p:cNvSpPr>
            <p:nvPr/>
          </p:nvSpPr>
          <p:spPr bwMode="auto">
            <a:xfrm flipH="1">
              <a:off x="764" y="1038"/>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434"/>
            <p:cNvSpPr>
              <a:spLocks noChangeShapeType="1"/>
            </p:cNvSpPr>
            <p:nvPr/>
          </p:nvSpPr>
          <p:spPr bwMode="auto">
            <a:xfrm flipH="1">
              <a:off x="763" y="1046"/>
              <a:ext cx="1"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435"/>
            <p:cNvSpPr>
              <a:spLocks noChangeShapeType="1"/>
            </p:cNvSpPr>
            <p:nvPr/>
          </p:nvSpPr>
          <p:spPr bwMode="auto">
            <a:xfrm>
              <a:off x="763" y="1055"/>
              <a:ext cx="2"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436"/>
            <p:cNvSpPr>
              <a:spLocks noChangeShapeType="1"/>
            </p:cNvSpPr>
            <p:nvPr/>
          </p:nvSpPr>
          <p:spPr bwMode="auto">
            <a:xfrm>
              <a:off x="765" y="1063"/>
              <a:ext cx="6"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437"/>
            <p:cNvSpPr>
              <a:spLocks noChangeShapeType="1"/>
            </p:cNvSpPr>
            <p:nvPr/>
          </p:nvSpPr>
          <p:spPr bwMode="auto">
            <a:xfrm>
              <a:off x="771" y="1071"/>
              <a:ext cx="11"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438"/>
            <p:cNvSpPr>
              <a:spLocks noChangeShapeType="1"/>
            </p:cNvSpPr>
            <p:nvPr/>
          </p:nvSpPr>
          <p:spPr bwMode="auto">
            <a:xfrm>
              <a:off x="782" y="1080"/>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439"/>
            <p:cNvSpPr>
              <a:spLocks noChangeShapeType="1"/>
            </p:cNvSpPr>
            <p:nvPr/>
          </p:nvSpPr>
          <p:spPr bwMode="auto">
            <a:xfrm>
              <a:off x="796" y="1088"/>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440"/>
            <p:cNvSpPr>
              <a:spLocks noChangeShapeType="1"/>
            </p:cNvSpPr>
            <p:nvPr/>
          </p:nvSpPr>
          <p:spPr bwMode="auto">
            <a:xfrm>
              <a:off x="814" y="1096"/>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441"/>
            <p:cNvSpPr>
              <a:spLocks noChangeShapeType="1"/>
            </p:cNvSpPr>
            <p:nvPr/>
          </p:nvSpPr>
          <p:spPr bwMode="auto">
            <a:xfrm>
              <a:off x="835" y="1103"/>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442"/>
            <p:cNvSpPr>
              <a:spLocks noChangeShapeType="1"/>
            </p:cNvSpPr>
            <p:nvPr/>
          </p:nvSpPr>
          <p:spPr bwMode="auto">
            <a:xfrm>
              <a:off x="860" y="1110"/>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443"/>
            <p:cNvSpPr>
              <a:spLocks noChangeShapeType="1"/>
            </p:cNvSpPr>
            <p:nvPr/>
          </p:nvSpPr>
          <p:spPr bwMode="auto">
            <a:xfrm>
              <a:off x="887" y="1117"/>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44"/>
            <p:cNvSpPr>
              <a:spLocks noChangeShapeType="1"/>
            </p:cNvSpPr>
            <p:nvPr/>
          </p:nvSpPr>
          <p:spPr bwMode="auto">
            <a:xfrm>
              <a:off x="918" y="1123"/>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45"/>
            <p:cNvSpPr>
              <a:spLocks noChangeShapeType="1"/>
            </p:cNvSpPr>
            <p:nvPr/>
          </p:nvSpPr>
          <p:spPr bwMode="auto">
            <a:xfrm>
              <a:off x="952" y="1129"/>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46"/>
            <p:cNvSpPr>
              <a:spLocks noChangeShapeType="1"/>
            </p:cNvSpPr>
            <p:nvPr/>
          </p:nvSpPr>
          <p:spPr bwMode="auto">
            <a:xfrm>
              <a:off x="988" y="1134"/>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47"/>
            <p:cNvSpPr>
              <a:spLocks noChangeShapeType="1"/>
            </p:cNvSpPr>
            <p:nvPr/>
          </p:nvSpPr>
          <p:spPr bwMode="auto">
            <a:xfrm>
              <a:off x="1027" y="1139"/>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48"/>
            <p:cNvSpPr>
              <a:spLocks noChangeShapeType="1"/>
            </p:cNvSpPr>
            <p:nvPr/>
          </p:nvSpPr>
          <p:spPr bwMode="auto">
            <a:xfrm>
              <a:off x="1068" y="1143"/>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9"/>
            <p:cNvSpPr>
              <a:spLocks noChangeShapeType="1"/>
            </p:cNvSpPr>
            <p:nvPr/>
          </p:nvSpPr>
          <p:spPr bwMode="auto">
            <a:xfrm>
              <a:off x="1111" y="1147"/>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0"/>
            <p:cNvSpPr>
              <a:spLocks noChangeShapeType="1"/>
            </p:cNvSpPr>
            <p:nvPr/>
          </p:nvSpPr>
          <p:spPr bwMode="auto">
            <a:xfrm>
              <a:off x="1156" y="1150"/>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51"/>
            <p:cNvSpPr>
              <a:spLocks noChangeShapeType="1"/>
            </p:cNvSpPr>
            <p:nvPr/>
          </p:nvSpPr>
          <p:spPr bwMode="auto">
            <a:xfrm>
              <a:off x="1202" y="1152"/>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52"/>
            <p:cNvSpPr>
              <a:spLocks noChangeShapeType="1"/>
            </p:cNvSpPr>
            <p:nvPr/>
          </p:nvSpPr>
          <p:spPr bwMode="auto">
            <a:xfrm>
              <a:off x="1250" y="1154"/>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53"/>
            <p:cNvSpPr>
              <a:spLocks noChangeShapeType="1"/>
            </p:cNvSpPr>
            <p:nvPr/>
          </p:nvSpPr>
          <p:spPr bwMode="auto">
            <a:xfrm>
              <a:off x="1300" y="1155"/>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54"/>
            <p:cNvSpPr>
              <a:spLocks noChangeShapeType="1"/>
            </p:cNvSpPr>
            <p:nvPr/>
          </p:nvSpPr>
          <p:spPr bwMode="auto">
            <a:xfrm flipH="1" flipV="1">
              <a:off x="1300" y="2568"/>
              <a:ext cx="50"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55"/>
            <p:cNvSpPr>
              <a:spLocks noChangeShapeType="1"/>
            </p:cNvSpPr>
            <p:nvPr/>
          </p:nvSpPr>
          <p:spPr bwMode="auto">
            <a:xfrm flipH="1" flipV="1">
              <a:off x="1250" y="2567"/>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56"/>
            <p:cNvSpPr>
              <a:spLocks noChangeShapeType="1"/>
            </p:cNvSpPr>
            <p:nvPr/>
          </p:nvSpPr>
          <p:spPr bwMode="auto">
            <a:xfrm flipH="1" flipV="1">
              <a:off x="1202" y="2565"/>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57"/>
            <p:cNvSpPr>
              <a:spLocks noChangeShapeType="1"/>
            </p:cNvSpPr>
            <p:nvPr/>
          </p:nvSpPr>
          <p:spPr bwMode="auto">
            <a:xfrm flipH="1" flipV="1">
              <a:off x="1156" y="256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58"/>
            <p:cNvSpPr>
              <a:spLocks noChangeShapeType="1"/>
            </p:cNvSpPr>
            <p:nvPr/>
          </p:nvSpPr>
          <p:spPr bwMode="auto">
            <a:xfrm flipH="1" flipV="1">
              <a:off x="1111" y="2559"/>
              <a:ext cx="45"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459"/>
            <p:cNvSpPr>
              <a:spLocks noChangeShapeType="1"/>
            </p:cNvSpPr>
            <p:nvPr/>
          </p:nvSpPr>
          <p:spPr bwMode="auto">
            <a:xfrm flipH="1" flipV="1">
              <a:off x="1068" y="2556"/>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60"/>
            <p:cNvSpPr>
              <a:spLocks noChangeShapeType="1"/>
            </p:cNvSpPr>
            <p:nvPr/>
          </p:nvSpPr>
          <p:spPr bwMode="auto">
            <a:xfrm flipH="1" flipV="1">
              <a:off x="1027" y="2551"/>
              <a:ext cx="41"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61"/>
            <p:cNvSpPr>
              <a:spLocks noChangeShapeType="1"/>
            </p:cNvSpPr>
            <p:nvPr/>
          </p:nvSpPr>
          <p:spPr bwMode="auto">
            <a:xfrm flipH="1" flipV="1">
              <a:off x="988" y="2546"/>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62"/>
            <p:cNvSpPr>
              <a:spLocks noChangeShapeType="1"/>
            </p:cNvSpPr>
            <p:nvPr/>
          </p:nvSpPr>
          <p:spPr bwMode="auto">
            <a:xfrm flipH="1" flipV="1">
              <a:off x="952" y="2541"/>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463"/>
            <p:cNvSpPr>
              <a:spLocks noChangeShapeType="1"/>
            </p:cNvSpPr>
            <p:nvPr/>
          </p:nvSpPr>
          <p:spPr bwMode="auto">
            <a:xfrm flipH="1" flipV="1">
              <a:off x="918" y="253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464"/>
            <p:cNvSpPr>
              <a:spLocks noChangeShapeType="1"/>
            </p:cNvSpPr>
            <p:nvPr/>
          </p:nvSpPr>
          <p:spPr bwMode="auto">
            <a:xfrm flipH="1" flipV="1">
              <a:off x="887" y="252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465"/>
            <p:cNvSpPr>
              <a:spLocks noChangeShapeType="1"/>
            </p:cNvSpPr>
            <p:nvPr/>
          </p:nvSpPr>
          <p:spPr bwMode="auto">
            <a:xfrm flipH="1" flipV="1">
              <a:off x="860" y="252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466"/>
            <p:cNvSpPr>
              <a:spLocks noChangeShapeType="1"/>
            </p:cNvSpPr>
            <p:nvPr/>
          </p:nvSpPr>
          <p:spPr bwMode="auto">
            <a:xfrm flipH="1" flipV="1">
              <a:off x="835" y="251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467"/>
            <p:cNvSpPr>
              <a:spLocks noChangeShapeType="1"/>
            </p:cNvSpPr>
            <p:nvPr/>
          </p:nvSpPr>
          <p:spPr bwMode="auto">
            <a:xfrm flipH="1" flipV="1">
              <a:off x="814" y="2507"/>
              <a:ext cx="2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468"/>
            <p:cNvSpPr>
              <a:spLocks noChangeShapeType="1"/>
            </p:cNvSpPr>
            <p:nvPr/>
          </p:nvSpPr>
          <p:spPr bwMode="auto">
            <a:xfrm flipH="1" flipV="1">
              <a:off x="796" y="2500"/>
              <a:ext cx="1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469"/>
            <p:cNvSpPr>
              <a:spLocks noChangeShapeType="1"/>
            </p:cNvSpPr>
            <p:nvPr/>
          </p:nvSpPr>
          <p:spPr bwMode="auto">
            <a:xfrm flipH="1" flipV="1">
              <a:off x="782" y="2491"/>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470"/>
            <p:cNvSpPr>
              <a:spLocks noChangeShapeType="1"/>
            </p:cNvSpPr>
            <p:nvPr/>
          </p:nvSpPr>
          <p:spPr bwMode="auto">
            <a:xfrm flipH="1" flipV="1">
              <a:off x="771" y="2483"/>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471"/>
            <p:cNvSpPr>
              <a:spLocks noChangeShapeType="1"/>
            </p:cNvSpPr>
            <p:nvPr/>
          </p:nvSpPr>
          <p:spPr bwMode="auto">
            <a:xfrm flipH="1" flipV="1">
              <a:off x="765" y="2474"/>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472"/>
            <p:cNvSpPr>
              <a:spLocks noChangeShapeType="1"/>
            </p:cNvSpPr>
            <p:nvPr/>
          </p:nvSpPr>
          <p:spPr bwMode="auto">
            <a:xfrm flipH="1" flipV="1">
              <a:off x="763" y="2465"/>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473"/>
            <p:cNvSpPr>
              <a:spLocks noChangeShapeType="1"/>
            </p:cNvSpPr>
            <p:nvPr/>
          </p:nvSpPr>
          <p:spPr bwMode="auto">
            <a:xfrm>
              <a:off x="763" y="2465"/>
              <a:ext cx="0" cy="4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474"/>
            <p:cNvSpPr>
              <a:spLocks noChangeShapeType="1"/>
            </p:cNvSpPr>
            <p:nvPr/>
          </p:nvSpPr>
          <p:spPr bwMode="auto">
            <a:xfrm>
              <a:off x="763" y="2512"/>
              <a:ext cx="2"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475"/>
            <p:cNvSpPr>
              <a:spLocks noChangeShapeType="1"/>
            </p:cNvSpPr>
            <p:nvPr/>
          </p:nvSpPr>
          <p:spPr bwMode="auto">
            <a:xfrm>
              <a:off x="765" y="2521"/>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476"/>
            <p:cNvSpPr>
              <a:spLocks noChangeShapeType="1"/>
            </p:cNvSpPr>
            <p:nvPr/>
          </p:nvSpPr>
          <p:spPr bwMode="auto">
            <a:xfrm>
              <a:off x="771" y="2530"/>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477"/>
            <p:cNvSpPr>
              <a:spLocks noChangeShapeType="1"/>
            </p:cNvSpPr>
            <p:nvPr/>
          </p:nvSpPr>
          <p:spPr bwMode="auto">
            <a:xfrm>
              <a:off x="782" y="2538"/>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478"/>
            <p:cNvSpPr>
              <a:spLocks noChangeShapeType="1"/>
            </p:cNvSpPr>
            <p:nvPr/>
          </p:nvSpPr>
          <p:spPr bwMode="auto">
            <a:xfrm>
              <a:off x="796" y="2546"/>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79"/>
            <p:cNvSpPr>
              <a:spLocks noChangeShapeType="1"/>
            </p:cNvSpPr>
            <p:nvPr/>
          </p:nvSpPr>
          <p:spPr bwMode="auto">
            <a:xfrm>
              <a:off x="814" y="2554"/>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80"/>
            <p:cNvSpPr>
              <a:spLocks noChangeShapeType="1"/>
            </p:cNvSpPr>
            <p:nvPr/>
          </p:nvSpPr>
          <p:spPr bwMode="auto">
            <a:xfrm>
              <a:off x="835" y="2561"/>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81"/>
            <p:cNvSpPr>
              <a:spLocks noChangeShapeType="1"/>
            </p:cNvSpPr>
            <p:nvPr/>
          </p:nvSpPr>
          <p:spPr bwMode="auto">
            <a:xfrm>
              <a:off x="860" y="2568"/>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82"/>
            <p:cNvSpPr>
              <a:spLocks noChangeShapeType="1"/>
            </p:cNvSpPr>
            <p:nvPr/>
          </p:nvSpPr>
          <p:spPr bwMode="auto">
            <a:xfrm>
              <a:off x="887" y="2575"/>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83"/>
            <p:cNvSpPr>
              <a:spLocks noChangeShapeType="1"/>
            </p:cNvSpPr>
            <p:nvPr/>
          </p:nvSpPr>
          <p:spPr bwMode="auto">
            <a:xfrm>
              <a:off x="918" y="2581"/>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84"/>
            <p:cNvSpPr>
              <a:spLocks noChangeShapeType="1"/>
            </p:cNvSpPr>
            <p:nvPr/>
          </p:nvSpPr>
          <p:spPr bwMode="auto">
            <a:xfrm>
              <a:off x="952" y="2587"/>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485"/>
            <p:cNvSpPr>
              <a:spLocks noChangeShapeType="1"/>
            </p:cNvSpPr>
            <p:nvPr/>
          </p:nvSpPr>
          <p:spPr bwMode="auto">
            <a:xfrm>
              <a:off x="988" y="2592"/>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486"/>
            <p:cNvSpPr>
              <a:spLocks noChangeShapeType="1"/>
            </p:cNvSpPr>
            <p:nvPr/>
          </p:nvSpPr>
          <p:spPr bwMode="auto">
            <a:xfrm>
              <a:off x="1027" y="2597"/>
              <a:ext cx="41"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487"/>
            <p:cNvSpPr>
              <a:spLocks noChangeShapeType="1"/>
            </p:cNvSpPr>
            <p:nvPr/>
          </p:nvSpPr>
          <p:spPr bwMode="auto">
            <a:xfrm>
              <a:off x="1068" y="2601"/>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488"/>
            <p:cNvSpPr>
              <a:spLocks noChangeShapeType="1"/>
            </p:cNvSpPr>
            <p:nvPr/>
          </p:nvSpPr>
          <p:spPr bwMode="auto">
            <a:xfrm>
              <a:off x="1111" y="2605"/>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489"/>
            <p:cNvSpPr>
              <a:spLocks noChangeShapeType="1"/>
            </p:cNvSpPr>
            <p:nvPr/>
          </p:nvSpPr>
          <p:spPr bwMode="auto">
            <a:xfrm>
              <a:off x="1156" y="2608"/>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490"/>
            <p:cNvSpPr>
              <a:spLocks noChangeShapeType="1"/>
            </p:cNvSpPr>
            <p:nvPr/>
          </p:nvSpPr>
          <p:spPr bwMode="auto">
            <a:xfrm>
              <a:off x="1202" y="2610"/>
              <a:ext cx="48"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491"/>
            <p:cNvSpPr>
              <a:spLocks noChangeShapeType="1"/>
            </p:cNvSpPr>
            <p:nvPr/>
          </p:nvSpPr>
          <p:spPr bwMode="auto">
            <a:xfrm>
              <a:off x="1250" y="2612"/>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492"/>
            <p:cNvSpPr>
              <a:spLocks noChangeShapeType="1"/>
            </p:cNvSpPr>
            <p:nvPr/>
          </p:nvSpPr>
          <p:spPr bwMode="auto">
            <a:xfrm>
              <a:off x="1300" y="2613"/>
              <a:ext cx="50"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493"/>
            <p:cNvSpPr>
              <a:spLocks noChangeShapeType="1"/>
            </p:cNvSpPr>
            <p:nvPr/>
          </p:nvSpPr>
          <p:spPr bwMode="auto">
            <a:xfrm flipV="1">
              <a:off x="1350" y="2613"/>
              <a:ext cx="51"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494"/>
            <p:cNvSpPr>
              <a:spLocks noChangeShapeType="1"/>
            </p:cNvSpPr>
            <p:nvPr/>
          </p:nvSpPr>
          <p:spPr bwMode="auto">
            <a:xfrm flipV="1">
              <a:off x="1401" y="2612"/>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495"/>
            <p:cNvSpPr>
              <a:spLocks noChangeShapeType="1"/>
            </p:cNvSpPr>
            <p:nvPr/>
          </p:nvSpPr>
          <p:spPr bwMode="auto">
            <a:xfrm flipV="1">
              <a:off x="1450" y="2610"/>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496"/>
            <p:cNvSpPr>
              <a:spLocks noChangeShapeType="1"/>
            </p:cNvSpPr>
            <p:nvPr/>
          </p:nvSpPr>
          <p:spPr bwMode="auto">
            <a:xfrm flipV="1">
              <a:off x="1499" y="2608"/>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497"/>
            <p:cNvSpPr>
              <a:spLocks noChangeShapeType="1"/>
            </p:cNvSpPr>
            <p:nvPr/>
          </p:nvSpPr>
          <p:spPr bwMode="auto">
            <a:xfrm flipV="1">
              <a:off x="1545" y="2605"/>
              <a:ext cx="45"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98"/>
            <p:cNvSpPr>
              <a:spLocks noChangeShapeType="1"/>
            </p:cNvSpPr>
            <p:nvPr/>
          </p:nvSpPr>
          <p:spPr bwMode="auto">
            <a:xfrm flipV="1">
              <a:off x="1590" y="2601"/>
              <a:ext cx="43"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499"/>
            <p:cNvSpPr>
              <a:spLocks noChangeShapeType="1"/>
            </p:cNvSpPr>
            <p:nvPr/>
          </p:nvSpPr>
          <p:spPr bwMode="auto">
            <a:xfrm flipV="1">
              <a:off x="1633" y="2597"/>
              <a:ext cx="40"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500"/>
            <p:cNvSpPr>
              <a:spLocks noChangeShapeType="1"/>
            </p:cNvSpPr>
            <p:nvPr/>
          </p:nvSpPr>
          <p:spPr bwMode="auto">
            <a:xfrm flipV="1">
              <a:off x="1673" y="2592"/>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501"/>
            <p:cNvSpPr>
              <a:spLocks noChangeShapeType="1"/>
            </p:cNvSpPr>
            <p:nvPr/>
          </p:nvSpPr>
          <p:spPr bwMode="auto">
            <a:xfrm flipV="1">
              <a:off x="1712" y="2587"/>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502"/>
            <p:cNvSpPr>
              <a:spLocks noChangeShapeType="1"/>
            </p:cNvSpPr>
            <p:nvPr/>
          </p:nvSpPr>
          <p:spPr bwMode="auto">
            <a:xfrm flipV="1">
              <a:off x="1748" y="2581"/>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503"/>
            <p:cNvSpPr>
              <a:spLocks noChangeShapeType="1"/>
            </p:cNvSpPr>
            <p:nvPr/>
          </p:nvSpPr>
          <p:spPr bwMode="auto">
            <a:xfrm flipV="1">
              <a:off x="1782" y="2575"/>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504"/>
            <p:cNvSpPr>
              <a:spLocks noChangeShapeType="1"/>
            </p:cNvSpPr>
            <p:nvPr/>
          </p:nvSpPr>
          <p:spPr bwMode="auto">
            <a:xfrm flipV="1">
              <a:off x="1813" y="2568"/>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505"/>
            <p:cNvSpPr>
              <a:spLocks noChangeShapeType="1"/>
            </p:cNvSpPr>
            <p:nvPr/>
          </p:nvSpPr>
          <p:spPr bwMode="auto">
            <a:xfrm flipV="1">
              <a:off x="1840" y="2561"/>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506"/>
            <p:cNvSpPr>
              <a:spLocks noChangeShapeType="1"/>
            </p:cNvSpPr>
            <p:nvPr/>
          </p:nvSpPr>
          <p:spPr bwMode="auto">
            <a:xfrm flipV="1">
              <a:off x="1865" y="2554"/>
              <a:ext cx="21"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507"/>
            <p:cNvSpPr>
              <a:spLocks noChangeShapeType="1"/>
            </p:cNvSpPr>
            <p:nvPr/>
          </p:nvSpPr>
          <p:spPr bwMode="auto">
            <a:xfrm flipV="1">
              <a:off x="1886" y="2546"/>
              <a:ext cx="18"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508"/>
            <p:cNvSpPr>
              <a:spLocks noChangeShapeType="1"/>
            </p:cNvSpPr>
            <p:nvPr/>
          </p:nvSpPr>
          <p:spPr bwMode="auto">
            <a:xfrm flipV="1">
              <a:off x="1904" y="2538"/>
              <a:ext cx="14"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509"/>
            <p:cNvSpPr>
              <a:spLocks noChangeShapeType="1"/>
            </p:cNvSpPr>
            <p:nvPr/>
          </p:nvSpPr>
          <p:spPr bwMode="auto">
            <a:xfrm flipV="1">
              <a:off x="1918" y="2530"/>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510"/>
            <p:cNvSpPr>
              <a:spLocks noChangeShapeType="1"/>
            </p:cNvSpPr>
            <p:nvPr/>
          </p:nvSpPr>
          <p:spPr bwMode="auto">
            <a:xfrm flipV="1">
              <a:off x="1929" y="2521"/>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511"/>
            <p:cNvSpPr>
              <a:spLocks noChangeShapeType="1"/>
            </p:cNvSpPr>
            <p:nvPr/>
          </p:nvSpPr>
          <p:spPr bwMode="auto">
            <a:xfrm flipV="1">
              <a:off x="1935" y="2512"/>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512"/>
            <p:cNvSpPr>
              <a:spLocks noChangeShapeType="1"/>
            </p:cNvSpPr>
            <p:nvPr/>
          </p:nvSpPr>
          <p:spPr bwMode="auto">
            <a:xfrm flipV="1">
              <a:off x="1938" y="2465"/>
              <a:ext cx="0" cy="4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513"/>
            <p:cNvSpPr>
              <a:spLocks noChangeShapeType="1"/>
            </p:cNvSpPr>
            <p:nvPr/>
          </p:nvSpPr>
          <p:spPr bwMode="auto">
            <a:xfrm flipH="1">
              <a:off x="1935" y="2465"/>
              <a:ext cx="3"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514"/>
            <p:cNvSpPr>
              <a:spLocks noChangeShapeType="1"/>
            </p:cNvSpPr>
            <p:nvPr/>
          </p:nvSpPr>
          <p:spPr bwMode="auto">
            <a:xfrm flipH="1">
              <a:off x="1929" y="2474"/>
              <a:ext cx="6"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515"/>
            <p:cNvSpPr>
              <a:spLocks noChangeShapeType="1"/>
            </p:cNvSpPr>
            <p:nvPr/>
          </p:nvSpPr>
          <p:spPr bwMode="auto">
            <a:xfrm flipH="1">
              <a:off x="1918" y="2483"/>
              <a:ext cx="1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516"/>
            <p:cNvSpPr>
              <a:spLocks noChangeShapeType="1"/>
            </p:cNvSpPr>
            <p:nvPr/>
          </p:nvSpPr>
          <p:spPr bwMode="auto">
            <a:xfrm flipH="1">
              <a:off x="1904" y="2491"/>
              <a:ext cx="14" cy="9"/>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517"/>
            <p:cNvSpPr>
              <a:spLocks noChangeShapeType="1"/>
            </p:cNvSpPr>
            <p:nvPr/>
          </p:nvSpPr>
          <p:spPr bwMode="auto">
            <a:xfrm flipH="1">
              <a:off x="1886" y="2500"/>
              <a:ext cx="18"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518"/>
            <p:cNvSpPr>
              <a:spLocks noChangeShapeType="1"/>
            </p:cNvSpPr>
            <p:nvPr/>
          </p:nvSpPr>
          <p:spPr bwMode="auto">
            <a:xfrm flipH="1">
              <a:off x="1865" y="2507"/>
              <a:ext cx="21" cy="8"/>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519"/>
            <p:cNvSpPr>
              <a:spLocks noChangeShapeType="1"/>
            </p:cNvSpPr>
            <p:nvPr/>
          </p:nvSpPr>
          <p:spPr bwMode="auto">
            <a:xfrm flipH="1">
              <a:off x="1840" y="2515"/>
              <a:ext cx="25"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520"/>
            <p:cNvSpPr>
              <a:spLocks noChangeShapeType="1"/>
            </p:cNvSpPr>
            <p:nvPr/>
          </p:nvSpPr>
          <p:spPr bwMode="auto">
            <a:xfrm flipH="1">
              <a:off x="1813" y="2522"/>
              <a:ext cx="27" cy="7"/>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521"/>
            <p:cNvSpPr>
              <a:spLocks noChangeShapeType="1"/>
            </p:cNvSpPr>
            <p:nvPr/>
          </p:nvSpPr>
          <p:spPr bwMode="auto">
            <a:xfrm flipH="1">
              <a:off x="1782" y="2529"/>
              <a:ext cx="31"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522"/>
            <p:cNvSpPr>
              <a:spLocks noChangeShapeType="1"/>
            </p:cNvSpPr>
            <p:nvPr/>
          </p:nvSpPr>
          <p:spPr bwMode="auto">
            <a:xfrm flipH="1">
              <a:off x="1748" y="2535"/>
              <a:ext cx="34" cy="6"/>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523"/>
            <p:cNvSpPr>
              <a:spLocks noChangeShapeType="1"/>
            </p:cNvSpPr>
            <p:nvPr/>
          </p:nvSpPr>
          <p:spPr bwMode="auto">
            <a:xfrm flipH="1">
              <a:off x="1712" y="2541"/>
              <a:ext cx="36"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524"/>
            <p:cNvSpPr>
              <a:spLocks noChangeShapeType="1"/>
            </p:cNvSpPr>
            <p:nvPr/>
          </p:nvSpPr>
          <p:spPr bwMode="auto">
            <a:xfrm flipH="1">
              <a:off x="1673" y="2546"/>
              <a:ext cx="39"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525"/>
            <p:cNvSpPr>
              <a:spLocks noChangeShapeType="1"/>
            </p:cNvSpPr>
            <p:nvPr/>
          </p:nvSpPr>
          <p:spPr bwMode="auto">
            <a:xfrm flipH="1">
              <a:off x="1633" y="2551"/>
              <a:ext cx="40" cy="5"/>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526"/>
            <p:cNvSpPr>
              <a:spLocks noChangeShapeType="1"/>
            </p:cNvSpPr>
            <p:nvPr/>
          </p:nvSpPr>
          <p:spPr bwMode="auto">
            <a:xfrm flipH="1">
              <a:off x="1590" y="2556"/>
              <a:ext cx="43" cy="3"/>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527"/>
            <p:cNvSpPr>
              <a:spLocks noChangeShapeType="1"/>
            </p:cNvSpPr>
            <p:nvPr/>
          </p:nvSpPr>
          <p:spPr bwMode="auto">
            <a:xfrm flipH="1">
              <a:off x="1545" y="2559"/>
              <a:ext cx="45" cy="4"/>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528"/>
            <p:cNvSpPr>
              <a:spLocks noChangeShapeType="1"/>
            </p:cNvSpPr>
            <p:nvPr/>
          </p:nvSpPr>
          <p:spPr bwMode="auto">
            <a:xfrm flipH="1">
              <a:off x="1499" y="2563"/>
              <a:ext cx="46"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529"/>
            <p:cNvSpPr>
              <a:spLocks noChangeShapeType="1"/>
            </p:cNvSpPr>
            <p:nvPr/>
          </p:nvSpPr>
          <p:spPr bwMode="auto">
            <a:xfrm flipH="1">
              <a:off x="1450" y="2565"/>
              <a:ext cx="49" cy="2"/>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530"/>
            <p:cNvSpPr>
              <a:spLocks noChangeShapeType="1"/>
            </p:cNvSpPr>
            <p:nvPr/>
          </p:nvSpPr>
          <p:spPr bwMode="auto">
            <a:xfrm flipH="1">
              <a:off x="1401" y="2567"/>
              <a:ext cx="49" cy="1"/>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531"/>
            <p:cNvSpPr>
              <a:spLocks noChangeShapeType="1"/>
            </p:cNvSpPr>
            <p:nvPr/>
          </p:nvSpPr>
          <p:spPr bwMode="auto">
            <a:xfrm flipH="1">
              <a:off x="1350" y="2568"/>
              <a:ext cx="51" cy="0"/>
            </a:xfrm>
            <a:prstGeom prst="line">
              <a:avLst/>
            </a:prstGeom>
            <a:noFill/>
            <a:ln w="4">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Freeform 532"/>
            <p:cNvSpPr>
              <a:spLocks/>
            </p:cNvSpPr>
            <p:nvPr/>
          </p:nvSpPr>
          <p:spPr bwMode="auto">
            <a:xfrm>
              <a:off x="257" y="1444"/>
              <a:ext cx="890" cy="106"/>
            </a:xfrm>
            <a:custGeom>
              <a:avLst/>
              <a:gdLst>
                <a:gd name="T0" fmla="*/ 311 w 1780"/>
                <a:gd name="T1" fmla="*/ 0 h 211"/>
                <a:gd name="T2" fmla="*/ 367 w 1780"/>
                <a:gd name="T3" fmla="*/ 0 h 211"/>
                <a:gd name="T4" fmla="*/ 505 w 1780"/>
                <a:gd name="T5" fmla="*/ 0 h 211"/>
                <a:gd name="T6" fmla="*/ 593 w 1780"/>
                <a:gd name="T7" fmla="*/ 0 h 211"/>
                <a:gd name="T8" fmla="*/ 701 w 1780"/>
                <a:gd name="T9" fmla="*/ 0 h 211"/>
                <a:gd name="T10" fmla="*/ 833 w 1780"/>
                <a:gd name="T11" fmla="*/ 0 h 211"/>
                <a:gd name="T12" fmla="*/ 1082 w 1780"/>
                <a:gd name="T13" fmla="*/ 0 h 211"/>
                <a:gd name="T14" fmla="*/ 1285 w 1780"/>
                <a:gd name="T15" fmla="*/ 0 h 211"/>
                <a:gd name="T16" fmla="*/ 1521 w 1780"/>
                <a:gd name="T17" fmla="*/ 0 h 211"/>
                <a:gd name="T18" fmla="*/ 1550 w 1780"/>
                <a:gd name="T19" fmla="*/ 6 h 211"/>
                <a:gd name="T20" fmla="*/ 1577 w 1780"/>
                <a:gd name="T21" fmla="*/ 20 h 211"/>
                <a:gd name="T22" fmla="*/ 1578 w 1780"/>
                <a:gd name="T23" fmla="*/ 21 h 211"/>
                <a:gd name="T24" fmla="*/ 1580 w 1780"/>
                <a:gd name="T25" fmla="*/ 22 h 211"/>
                <a:gd name="T26" fmla="*/ 1587 w 1780"/>
                <a:gd name="T27" fmla="*/ 29 h 211"/>
                <a:gd name="T28" fmla="*/ 1603 w 1780"/>
                <a:gd name="T29" fmla="*/ 40 h 211"/>
                <a:gd name="T30" fmla="*/ 1627 w 1780"/>
                <a:gd name="T31" fmla="*/ 59 h 211"/>
                <a:gd name="T32" fmla="*/ 1663 w 1780"/>
                <a:gd name="T33" fmla="*/ 87 h 211"/>
                <a:gd name="T34" fmla="*/ 1713 w 1780"/>
                <a:gd name="T35" fmla="*/ 127 h 211"/>
                <a:gd name="T36" fmla="*/ 1780 w 1780"/>
                <a:gd name="T37" fmla="*/ 180 h 211"/>
                <a:gd name="T38" fmla="*/ 1726 w 1780"/>
                <a:gd name="T39" fmla="*/ 164 h 211"/>
                <a:gd name="T40" fmla="*/ 138 w 1780"/>
                <a:gd name="T41" fmla="*/ 162 h 211"/>
                <a:gd name="T42" fmla="*/ 65 w 1780"/>
                <a:gd name="T43" fmla="*/ 175 h 211"/>
                <a:gd name="T44" fmla="*/ 2 w 1780"/>
                <a:gd name="T45" fmla="*/ 211 h 211"/>
                <a:gd name="T46" fmla="*/ 2 w 1780"/>
                <a:gd name="T47" fmla="*/ 211 h 211"/>
                <a:gd name="T48" fmla="*/ 0 w 1780"/>
                <a:gd name="T49" fmla="*/ 211 h 211"/>
                <a:gd name="T50" fmla="*/ 1 w 1780"/>
                <a:gd name="T51" fmla="*/ 211 h 211"/>
                <a:gd name="T52" fmla="*/ 7 w 1780"/>
                <a:gd name="T53" fmla="*/ 206 h 211"/>
                <a:gd name="T54" fmla="*/ 17 w 1780"/>
                <a:gd name="T55" fmla="*/ 198 h 211"/>
                <a:gd name="T56" fmla="*/ 36 w 1780"/>
                <a:gd name="T57" fmla="*/ 183 h 211"/>
                <a:gd name="T58" fmla="*/ 66 w 1780"/>
                <a:gd name="T59" fmla="*/ 160 h 211"/>
                <a:gd name="T60" fmla="*/ 110 w 1780"/>
                <a:gd name="T61" fmla="*/ 126 h 211"/>
                <a:gd name="T62" fmla="*/ 168 w 1780"/>
                <a:gd name="T63" fmla="*/ 80 h 211"/>
                <a:gd name="T64" fmla="*/ 244 w 1780"/>
                <a:gd name="T65" fmla="*/ 20 h 211"/>
                <a:gd name="T66" fmla="*/ 271 w 1780"/>
                <a:gd name="T67" fmla="*/ 6 h 211"/>
                <a:gd name="T68" fmla="*/ 301 w 1780"/>
                <a:gd name="T69" fmla="*/ 0 h 211"/>
                <a:gd name="T70" fmla="*/ 301 w 1780"/>
                <a:gd name="T71" fmla="*/ 0 h 211"/>
                <a:gd name="T72" fmla="*/ 303 w 1780"/>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1">
                  <a:moveTo>
                    <a:pt x="307" y="0"/>
                  </a:moveTo>
                  <a:lnTo>
                    <a:pt x="311" y="0"/>
                  </a:lnTo>
                  <a:lnTo>
                    <a:pt x="350" y="0"/>
                  </a:lnTo>
                  <a:lnTo>
                    <a:pt x="367" y="0"/>
                  </a:lnTo>
                  <a:lnTo>
                    <a:pt x="387" y="0"/>
                  </a:lnTo>
                  <a:lnTo>
                    <a:pt x="505" y="0"/>
                  </a:lnTo>
                  <a:lnTo>
                    <a:pt x="546" y="0"/>
                  </a:lnTo>
                  <a:lnTo>
                    <a:pt x="593" y="0"/>
                  </a:lnTo>
                  <a:lnTo>
                    <a:pt x="644" y="0"/>
                  </a:lnTo>
                  <a:lnTo>
                    <a:pt x="701" y="0"/>
                  </a:lnTo>
                  <a:lnTo>
                    <a:pt x="764" y="0"/>
                  </a:lnTo>
                  <a:lnTo>
                    <a:pt x="833" y="0"/>
                  </a:lnTo>
                  <a:lnTo>
                    <a:pt x="993" y="0"/>
                  </a:lnTo>
                  <a:lnTo>
                    <a:pt x="1082" y="0"/>
                  </a:lnTo>
                  <a:lnTo>
                    <a:pt x="1180" y="0"/>
                  </a:lnTo>
                  <a:lnTo>
                    <a:pt x="1285" y="0"/>
                  </a:lnTo>
                  <a:lnTo>
                    <a:pt x="1398" y="0"/>
                  </a:lnTo>
                  <a:lnTo>
                    <a:pt x="1521" y="0"/>
                  </a:lnTo>
                  <a:lnTo>
                    <a:pt x="1535" y="2"/>
                  </a:lnTo>
                  <a:lnTo>
                    <a:pt x="1550" y="6"/>
                  </a:lnTo>
                  <a:lnTo>
                    <a:pt x="1565" y="13"/>
                  </a:lnTo>
                  <a:lnTo>
                    <a:pt x="1577" y="20"/>
                  </a:lnTo>
                  <a:lnTo>
                    <a:pt x="1577" y="20"/>
                  </a:lnTo>
                  <a:lnTo>
                    <a:pt x="1578" y="21"/>
                  </a:lnTo>
                  <a:lnTo>
                    <a:pt x="1578" y="21"/>
                  </a:lnTo>
                  <a:lnTo>
                    <a:pt x="1580" y="22"/>
                  </a:lnTo>
                  <a:lnTo>
                    <a:pt x="1584" y="24"/>
                  </a:lnTo>
                  <a:lnTo>
                    <a:pt x="1587" y="29"/>
                  </a:lnTo>
                  <a:lnTo>
                    <a:pt x="1594" y="34"/>
                  </a:lnTo>
                  <a:lnTo>
                    <a:pt x="1603" y="40"/>
                  </a:lnTo>
                  <a:lnTo>
                    <a:pt x="1613" y="49"/>
                  </a:lnTo>
                  <a:lnTo>
                    <a:pt x="1627" y="59"/>
                  </a:lnTo>
                  <a:lnTo>
                    <a:pt x="1643" y="72"/>
                  </a:lnTo>
                  <a:lnTo>
                    <a:pt x="1663" y="87"/>
                  </a:lnTo>
                  <a:lnTo>
                    <a:pt x="1687" y="106"/>
                  </a:lnTo>
                  <a:lnTo>
                    <a:pt x="1713" y="127"/>
                  </a:lnTo>
                  <a:lnTo>
                    <a:pt x="1745" y="152"/>
                  </a:lnTo>
                  <a:lnTo>
                    <a:pt x="1780" y="180"/>
                  </a:lnTo>
                  <a:lnTo>
                    <a:pt x="1754" y="170"/>
                  </a:lnTo>
                  <a:lnTo>
                    <a:pt x="1726" y="164"/>
                  </a:lnTo>
                  <a:lnTo>
                    <a:pt x="1697" y="162"/>
                  </a:lnTo>
                  <a:lnTo>
                    <a:pt x="138" y="162"/>
                  </a:lnTo>
                  <a:lnTo>
                    <a:pt x="100" y="166"/>
                  </a:lnTo>
                  <a:lnTo>
                    <a:pt x="65" y="175"/>
                  </a:lnTo>
                  <a:lnTo>
                    <a:pt x="33" y="191"/>
                  </a:lnTo>
                  <a:lnTo>
                    <a:pt x="2" y="211"/>
                  </a:lnTo>
                  <a:lnTo>
                    <a:pt x="2" y="211"/>
                  </a:lnTo>
                  <a:lnTo>
                    <a:pt x="2" y="211"/>
                  </a:lnTo>
                  <a:lnTo>
                    <a:pt x="0" y="211"/>
                  </a:lnTo>
                  <a:lnTo>
                    <a:pt x="0" y="211"/>
                  </a:lnTo>
                  <a:lnTo>
                    <a:pt x="1" y="211"/>
                  </a:lnTo>
                  <a:lnTo>
                    <a:pt x="1" y="211"/>
                  </a:lnTo>
                  <a:lnTo>
                    <a:pt x="3" y="209"/>
                  </a:lnTo>
                  <a:lnTo>
                    <a:pt x="7" y="206"/>
                  </a:lnTo>
                  <a:lnTo>
                    <a:pt x="10" y="203"/>
                  </a:lnTo>
                  <a:lnTo>
                    <a:pt x="17" y="198"/>
                  </a:lnTo>
                  <a:lnTo>
                    <a:pt x="26" y="191"/>
                  </a:lnTo>
                  <a:lnTo>
                    <a:pt x="36" y="183"/>
                  </a:lnTo>
                  <a:lnTo>
                    <a:pt x="50" y="173"/>
                  </a:lnTo>
                  <a:lnTo>
                    <a:pt x="66" y="160"/>
                  </a:lnTo>
                  <a:lnTo>
                    <a:pt x="86" y="145"/>
                  </a:lnTo>
                  <a:lnTo>
                    <a:pt x="110" y="126"/>
                  </a:lnTo>
                  <a:lnTo>
                    <a:pt x="136" y="105"/>
                  </a:lnTo>
                  <a:lnTo>
                    <a:pt x="168" y="80"/>
                  </a:lnTo>
                  <a:lnTo>
                    <a:pt x="203" y="52"/>
                  </a:lnTo>
                  <a:lnTo>
                    <a:pt x="244" y="20"/>
                  </a:lnTo>
                  <a:lnTo>
                    <a:pt x="255" y="13"/>
                  </a:lnTo>
                  <a:lnTo>
                    <a:pt x="271" y="6"/>
                  </a:lnTo>
                  <a:lnTo>
                    <a:pt x="286" y="2"/>
                  </a:lnTo>
                  <a:lnTo>
                    <a:pt x="301" y="0"/>
                  </a:lnTo>
                  <a:lnTo>
                    <a:pt x="301" y="0"/>
                  </a:lnTo>
                  <a:lnTo>
                    <a:pt x="301" y="0"/>
                  </a:lnTo>
                  <a:lnTo>
                    <a:pt x="302" y="0"/>
                  </a:lnTo>
                  <a:lnTo>
                    <a:pt x="303" y="0"/>
                  </a:lnTo>
                  <a:lnTo>
                    <a:pt x="307"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533"/>
            <p:cNvSpPr>
              <a:spLocks noEditPoints="1"/>
            </p:cNvSpPr>
            <p:nvPr/>
          </p:nvSpPr>
          <p:spPr bwMode="auto">
            <a:xfrm>
              <a:off x="233" y="1410"/>
              <a:ext cx="961" cy="123"/>
            </a:xfrm>
            <a:custGeom>
              <a:avLst/>
              <a:gdLst>
                <a:gd name="T0" fmla="*/ 338 w 1921"/>
                <a:gd name="T1" fmla="*/ 32 h 247"/>
                <a:gd name="T2" fmla="*/ 311 w 1921"/>
                <a:gd name="T3" fmla="*/ 42 h 247"/>
                <a:gd name="T4" fmla="*/ 302 w 1921"/>
                <a:gd name="T5" fmla="*/ 48 h 247"/>
                <a:gd name="T6" fmla="*/ 261 w 1921"/>
                <a:gd name="T7" fmla="*/ 79 h 247"/>
                <a:gd name="T8" fmla="*/ 224 w 1921"/>
                <a:gd name="T9" fmla="*/ 109 h 247"/>
                <a:gd name="T10" fmla="*/ 191 w 1921"/>
                <a:gd name="T11" fmla="*/ 135 h 247"/>
                <a:gd name="T12" fmla="*/ 153 w 1921"/>
                <a:gd name="T13" fmla="*/ 164 h 247"/>
                <a:gd name="T14" fmla="*/ 1762 w 1921"/>
                <a:gd name="T15" fmla="*/ 162 h 247"/>
                <a:gd name="T16" fmla="*/ 1724 w 1921"/>
                <a:gd name="T17" fmla="*/ 132 h 247"/>
                <a:gd name="T18" fmla="*/ 1681 w 1921"/>
                <a:gd name="T19" fmla="*/ 98 h 247"/>
                <a:gd name="T20" fmla="*/ 1650 w 1921"/>
                <a:gd name="T21" fmla="*/ 74 h 247"/>
                <a:gd name="T22" fmla="*/ 1632 w 1921"/>
                <a:gd name="T23" fmla="*/ 59 h 247"/>
                <a:gd name="T24" fmla="*/ 1621 w 1921"/>
                <a:gd name="T25" fmla="*/ 51 h 247"/>
                <a:gd name="T26" fmla="*/ 1617 w 1921"/>
                <a:gd name="T27" fmla="*/ 46 h 247"/>
                <a:gd name="T28" fmla="*/ 1617 w 1921"/>
                <a:gd name="T29" fmla="*/ 48 h 247"/>
                <a:gd name="T30" fmla="*/ 1608 w 1921"/>
                <a:gd name="T31" fmla="*/ 42 h 247"/>
                <a:gd name="T32" fmla="*/ 1582 w 1921"/>
                <a:gd name="T33" fmla="*/ 32 h 247"/>
                <a:gd name="T34" fmla="*/ 350 w 1921"/>
                <a:gd name="T35" fmla="*/ 31 h 247"/>
                <a:gd name="T36" fmla="*/ 1570 w 1921"/>
                <a:gd name="T37" fmla="*/ 0 h 247"/>
                <a:gd name="T38" fmla="*/ 1591 w 1921"/>
                <a:gd name="T39" fmla="*/ 2 h 247"/>
                <a:gd name="T40" fmla="*/ 1621 w 1921"/>
                <a:gd name="T41" fmla="*/ 13 h 247"/>
                <a:gd name="T42" fmla="*/ 1636 w 1921"/>
                <a:gd name="T43" fmla="*/ 23 h 247"/>
                <a:gd name="T44" fmla="*/ 1639 w 1921"/>
                <a:gd name="T45" fmla="*/ 24 h 247"/>
                <a:gd name="T46" fmla="*/ 1643 w 1921"/>
                <a:gd name="T47" fmla="*/ 29 h 247"/>
                <a:gd name="T48" fmla="*/ 1654 w 1921"/>
                <a:gd name="T49" fmla="*/ 37 h 247"/>
                <a:gd name="T50" fmla="*/ 1673 w 1921"/>
                <a:gd name="T51" fmla="*/ 52 h 247"/>
                <a:gd name="T52" fmla="*/ 1703 w 1921"/>
                <a:gd name="T53" fmla="*/ 76 h 247"/>
                <a:gd name="T54" fmla="*/ 1746 w 1921"/>
                <a:gd name="T55" fmla="*/ 109 h 247"/>
                <a:gd name="T56" fmla="*/ 1804 w 1921"/>
                <a:gd name="T57" fmla="*/ 155 h 247"/>
                <a:gd name="T58" fmla="*/ 1921 w 1921"/>
                <a:gd name="T59" fmla="*/ 247 h 247"/>
                <a:gd name="T60" fmla="*/ 1820 w 1921"/>
                <a:gd name="T61" fmla="*/ 207 h 247"/>
                <a:gd name="T62" fmla="*/ 1820 w 1921"/>
                <a:gd name="T63" fmla="*/ 207 h 247"/>
                <a:gd name="T64" fmla="*/ 1782 w 1921"/>
                <a:gd name="T65" fmla="*/ 196 h 247"/>
                <a:gd name="T66" fmla="*/ 168 w 1921"/>
                <a:gd name="T67" fmla="*/ 193 h 247"/>
                <a:gd name="T68" fmla="*/ 138 w 1921"/>
                <a:gd name="T69" fmla="*/ 199 h 247"/>
                <a:gd name="T70" fmla="*/ 104 w 1921"/>
                <a:gd name="T71" fmla="*/ 212 h 247"/>
                <a:gd name="T72" fmla="*/ 75 w 1921"/>
                <a:gd name="T73" fmla="*/ 228 h 247"/>
                <a:gd name="T74" fmla="*/ 57 w 1921"/>
                <a:gd name="T75" fmla="*/ 242 h 247"/>
                <a:gd name="T76" fmla="*/ 41 w 1921"/>
                <a:gd name="T77" fmla="*/ 213 h 247"/>
                <a:gd name="T78" fmla="*/ 40 w 1921"/>
                <a:gd name="T79" fmla="*/ 213 h 247"/>
                <a:gd name="T80" fmla="*/ 45 w 1921"/>
                <a:gd name="T81" fmla="*/ 210 h 247"/>
                <a:gd name="T82" fmla="*/ 58 w 1921"/>
                <a:gd name="T83" fmla="*/ 199 h 247"/>
                <a:gd name="T84" fmla="*/ 82 w 1921"/>
                <a:gd name="T85" fmla="*/ 181 h 247"/>
                <a:gd name="T86" fmla="*/ 117 w 1921"/>
                <a:gd name="T87" fmla="*/ 153 h 247"/>
                <a:gd name="T88" fmla="*/ 169 w 1921"/>
                <a:gd name="T89" fmla="*/ 113 h 247"/>
                <a:gd name="T90" fmla="*/ 202 w 1921"/>
                <a:gd name="T91" fmla="*/ 87 h 247"/>
                <a:gd name="T92" fmla="*/ 239 w 1921"/>
                <a:gd name="T93" fmla="*/ 57 h 247"/>
                <a:gd name="T94" fmla="*/ 283 w 1921"/>
                <a:gd name="T95" fmla="*/ 23 h 247"/>
                <a:gd name="T96" fmla="*/ 299 w 1921"/>
                <a:gd name="T97" fmla="*/ 13 h 247"/>
                <a:gd name="T98" fmla="*/ 329 w 1921"/>
                <a:gd name="T99" fmla="*/ 2 h 247"/>
                <a:gd name="T100" fmla="*/ 350 w 1921"/>
                <a:gd name="T10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1" h="247">
                  <a:moveTo>
                    <a:pt x="350" y="31"/>
                  </a:moveTo>
                  <a:lnTo>
                    <a:pt x="338" y="32"/>
                  </a:lnTo>
                  <a:lnTo>
                    <a:pt x="327" y="36"/>
                  </a:lnTo>
                  <a:lnTo>
                    <a:pt x="311" y="42"/>
                  </a:lnTo>
                  <a:lnTo>
                    <a:pt x="311" y="42"/>
                  </a:lnTo>
                  <a:lnTo>
                    <a:pt x="302" y="48"/>
                  </a:lnTo>
                  <a:lnTo>
                    <a:pt x="282" y="63"/>
                  </a:lnTo>
                  <a:lnTo>
                    <a:pt x="261" y="79"/>
                  </a:lnTo>
                  <a:lnTo>
                    <a:pt x="241" y="94"/>
                  </a:lnTo>
                  <a:lnTo>
                    <a:pt x="224" y="109"/>
                  </a:lnTo>
                  <a:lnTo>
                    <a:pt x="206" y="122"/>
                  </a:lnTo>
                  <a:lnTo>
                    <a:pt x="191" y="135"/>
                  </a:lnTo>
                  <a:lnTo>
                    <a:pt x="163" y="156"/>
                  </a:lnTo>
                  <a:lnTo>
                    <a:pt x="153" y="164"/>
                  </a:lnTo>
                  <a:lnTo>
                    <a:pt x="168" y="162"/>
                  </a:lnTo>
                  <a:lnTo>
                    <a:pt x="1762" y="162"/>
                  </a:lnTo>
                  <a:lnTo>
                    <a:pt x="1751" y="153"/>
                  </a:lnTo>
                  <a:lnTo>
                    <a:pt x="1724" y="132"/>
                  </a:lnTo>
                  <a:lnTo>
                    <a:pt x="1701" y="113"/>
                  </a:lnTo>
                  <a:lnTo>
                    <a:pt x="1681" y="98"/>
                  </a:lnTo>
                  <a:lnTo>
                    <a:pt x="1664" y="85"/>
                  </a:lnTo>
                  <a:lnTo>
                    <a:pt x="1650" y="74"/>
                  </a:lnTo>
                  <a:lnTo>
                    <a:pt x="1640" y="66"/>
                  </a:lnTo>
                  <a:lnTo>
                    <a:pt x="1632" y="59"/>
                  </a:lnTo>
                  <a:lnTo>
                    <a:pt x="1626" y="55"/>
                  </a:lnTo>
                  <a:lnTo>
                    <a:pt x="1621" y="51"/>
                  </a:lnTo>
                  <a:lnTo>
                    <a:pt x="1618" y="49"/>
                  </a:lnTo>
                  <a:lnTo>
                    <a:pt x="1617" y="46"/>
                  </a:lnTo>
                  <a:lnTo>
                    <a:pt x="1615" y="46"/>
                  </a:lnTo>
                  <a:lnTo>
                    <a:pt x="1617" y="48"/>
                  </a:lnTo>
                  <a:lnTo>
                    <a:pt x="1613" y="44"/>
                  </a:lnTo>
                  <a:lnTo>
                    <a:pt x="1608" y="42"/>
                  </a:lnTo>
                  <a:lnTo>
                    <a:pt x="1593" y="36"/>
                  </a:lnTo>
                  <a:lnTo>
                    <a:pt x="1582" y="32"/>
                  </a:lnTo>
                  <a:lnTo>
                    <a:pt x="1570" y="31"/>
                  </a:lnTo>
                  <a:lnTo>
                    <a:pt x="350" y="31"/>
                  </a:lnTo>
                  <a:close/>
                  <a:moveTo>
                    <a:pt x="350" y="0"/>
                  </a:moveTo>
                  <a:lnTo>
                    <a:pt x="1570" y="0"/>
                  </a:lnTo>
                  <a:lnTo>
                    <a:pt x="1584" y="1"/>
                  </a:lnTo>
                  <a:lnTo>
                    <a:pt x="1591" y="2"/>
                  </a:lnTo>
                  <a:lnTo>
                    <a:pt x="1606" y="7"/>
                  </a:lnTo>
                  <a:lnTo>
                    <a:pt x="1621" y="13"/>
                  </a:lnTo>
                  <a:lnTo>
                    <a:pt x="1627" y="16"/>
                  </a:lnTo>
                  <a:lnTo>
                    <a:pt x="1636" y="23"/>
                  </a:lnTo>
                  <a:lnTo>
                    <a:pt x="1638" y="24"/>
                  </a:lnTo>
                  <a:lnTo>
                    <a:pt x="1639" y="24"/>
                  </a:lnTo>
                  <a:lnTo>
                    <a:pt x="1640" y="27"/>
                  </a:lnTo>
                  <a:lnTo>
                    <a:pt x="1643" y="29"/>
                  </a:lnTo>
                  <a:lnTo>
                    <a:pt x="1648" y="32"/>
                  </a:lnTo>
                  <a:lnTo>
                    <a:pt x="1654" y="37"/>
                  </a:lnTo>
                  <a:lnTo>
                    <a:pt x="1662" y="44"/>
                  </a:lnTo>
                  <a:lnTo>
                    <a:pt x="1673" y="52"/>
                  </a:lnTo>
                  <a:lnTo>
                    <a:pt x="1687" y="63"/>
                  </a:lnTo>
                  <a:lnTo>
                    <a:pt x="1703" y="76"/>
                  </a:lnTo>
                  <a:lnTo>
                    <a:pt x="1723" y="91"/>
                  </a:lnTo>
                  <a:lnTo>
                    <a:pt x="1746" y="109"/>
                  </a:lnTo>
                  <a:lnTo>
                    <a:pt x="1773" y="130"/>
                  </a:lnTo>
                  <a:lnTo>
                    <a:pt x="1804" y="155"/>
                  </a:lnTo>
                  <a:lnTo>
                    <a:pt x="1839" y="183"/>
                  </a:lnTo>
                  <a:lnTo>
                    <a:pt x="1921" y="247"/>
                  </a:lnTo>
                  <a:lnTo>
                    <a:pt x="1823" y="209"/>
                  </a:lnTo>
                  <a:lnTo>
                    <a:pt x="1820" y="207"/>
                  </a:lnTo>
                  <a:lnTo>
                    <a:pt x="1820" y="207"/>
                  </a:lnTo>
                  <a:lnTo>
                    <a:pt x="1820" y="207"/>
                  </a:lnTo>
                  <a:lnTo>
                    <a:pt x="1803" y="202"/>
                  </a:lnTo>
                  <a:lnTo>
                    <a:pt x="1782" y="196"/>
                  </a:lnTo>
                  <a:lnTo>
                    <a:pt x="1768" y="193"/>
                  </a:lnTo>
                  <a:lnTo>
                    <a:pt x="168" y="193"/>
                  </a:lnTo>
                  <a:lnTo>
                    <a:pt x="152" y="196"/>
                  </a:lnTo>
                  <a:lnTo>
                    <a:pt x="138" y="199"/>
                  </a:lnTo>
                  <a:lnTo>
                    <a:pt x="120" y="205"/>
                  </a:lnTo>
                  <a:lnTo>
                    <a:pt x="104" y="212"/>
                  </a:lnTo>
                  <a:lnTo>
                    <a:pt x="87" y="220"/>
                  </a:lnTo>
                  <a:lnTo>
                    <a:pt x="75" y="228"/>
                  </a:lnTo>
                  <a:lnTo>
                    <a:pt x="62" y="239"/>
                  </a:lnTo>
                  <a:lnTo>
                    <a:pt x="57" y="242"/>
                  </a:lnTo>
                  <a:lnTo>
                    <a:pt x="0" y="242"/>
                  </a:lnTo>
                  <a:lnTo>
                    <a:pt x="41" y="213"/>
                  </a:lnTo>
                  <a:lnTo>
                    <a:pt x="38" y="214"/>
                  </a:lnTo>
                  <a:lnTo>
                    <a:pt x="40" y="213"/>
                  </a:lnTo>
                  <a:lnTo>
                    <a:pt x="42" y="212"/>
                  </a:lnTo>
                  <a:lnTo>
                    <a:pt x="45" y="210"/>
                  </a:lnTo>
                  <a:lnTo>
                    <a:pt x="51" y="205"/>
                  </a:lnTo>
                  <a:lnTo>
                    <a:pt x="58" y="199"/>
                  </a:lnTo>
                  <a:lnTo>
                    <a:pt x="69" y="191"/>
                  </a:lnTo>
                  <a:lnTo>
                    <a:pt x="82" y="181"/>
                  </a:lnTo>
                  <a:lnTo>
                    <a:pt x="98" y="168"/>
                  </a:lnTo>
                  <a:lnTo>
                    <a:pt x="117" y="153"/>
                  </a:lnTo>
                  <a:lnTo>
                    <a:pt x="141" y="134"/>
                  </a:lnTo>
                  <a:lnTo>
                    <a:pt x="169" y="113"/>
                  </a:lnTo>
                  <a:lnTo>
                    <a:pt x="184" y="100"/>
                  </a:lnTo>
                  <a:lnTo>
                    <a:pt x="202" y="87"/>
                  </a:lnTo>
                  <a:lnTo>
                    <a:pt x="219" y="72"/>
                  </a:lnTo>
                  <a:lnTo>
                    <a:pt x="239" y="57"/>
                  </a:lnTo>
                  <a:lnTo>
                    <a:pt x="260" y="41"/>
                  </a:lnTo>
                  <a:lnTo>
                    <a:pt x="283" y="23"/>
                  </a:lnTo>
                  <a:lnTo>
                    <a:pt x="294" y="16"/>
                  </a:lnTo>
                  <a:lnTo>
                    <a:pt x="299" y="13"/>
                  </a:lnTo>
                  <a:lnTo>
                    <a:pt x="314" y="7"/>
                  </a:lnTo>
                  <a:lnTo>
                    <a:pt x="329" y="2"/>
                  </a:lnTo>
                  <a:lnTo>
                    <a:pt x="336" y="1"/>
                  </a:lnTo>
                  <a:lnTo>
                    <a:pt x="35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534"/>
            <p:cNvSpPr>
              <a:spLocks/>
            </p:cNvSpPr>
            <p:nvPr/>
          </p:nvSpPr>
          <p:spPr bwMode="auto">
            <a:xfrm>
              <a:off x="220" y="1556"/>
              <a:ext cx="993" cy="1234"/>
            </a:xfrm>
            <a:custGeom>
              <a:avLst/>
              <a:gdLst>
                <a:gd name="T0" fmla="*/ 214 w 1987"/>
                <a:gd name="T1" fmla="*/ 0 h 2468"/>
                <a:gd name="T2" fmla="*/ 1773 w 1987"/>
                <a:gd name="T3" fmla="*/ 0 h 2468"/>
                <a:gd name="T4" fmla="*/ 1812 w 1987"/>
                <a:gd name="T5" fmla="*/ 3 h 2468"/>
                <a:gd name="T6" fmla="*/ 1848 w 1987"/>
                <a:gd name="T7" fmla="*/ 14 h 2468"/>
                <a:gd name="T8" fmla="*/ 1880 w 1987"/>
                <a:gd name="T9" fmla="*/ 29 h 2468"/>
                <a:gd name="T10" fmla="*/ 1911 w 1987"/>
                <a:gd name="T11" fmla="*/ 50 h 2468"/>
                <a:gd name="T12" fmla="*/ 1936 w 1987"/>
                <a:gd name="T13" fmla="*/ 77 h 2468"/>
                <a:gd name="T14" fmla="*/ 1957 w 1987"/>
                <a:gd name="T15" fmla="*/ 106 h 2468"/>
                <a:gd name="T16" fmla="*/ 1974 w 1987"/>
                <a:gd name="T17" fmla="*/ 140 h 2468"/>
                <a:gd name="T18" fmla="*/ 1983 w 1987"/>
                <a:gd name="T19" fmla="*/ 176 h 2468"/>
                <a:gd name="T20" fmla="*/ 1987 w 1987"/>
                <a:gd name="T21" fmla="*/ 214 h 2468"/>
                <a:gd name="T22" fmla="*/ 1987 w 1987"/>
                <a:gd name="T23" fmla="*/ 2253 h 2468"/>
                <a:gd name="T24" fmla="*/ 1983 w 1987"/>
                <a:gd name="T25" fmla="*/ 2292 h 2468"/>
                <a:gd name="T26" fmla="*/ 1974 w 1987"/>
                <a:gd name="T27" fmla="*/ 2328 h 2468"/>
                <a:gd name="T28" fmla="*/ 1957 w 1987"/>
                <a:gd name="T29" fmla="*/ 2362 h 2468"/>
                <a:gd name="T30" fmla="*/ 1936 w 1987"/>
                <a:gd name="T31" fmla="*/ 2392 h 2468"/>
                <a:gd name="T32" fmla="*/ 1911 w 1987"/>
                <a:gd name="T33" fmla="*/ 2418 h 2468"/>
                <a:gd name="T34" fmla="*/ 1880 w 1987"/>
                <a:gd name="T35" fmla="*/ 2439 h 2468"/>
                <a:gd name="T36" fmla="*/ 1848 w 1987"/>
                <a:gd name="T37" fmla="*/ 2455 h 2468"/>
                <a:gd name="T38" fmla="*/ 1812 w 1987"/>
                <a:gd name="T39" fmla="*/ 2464 h 2468"/>
                <a:gd name="T40" fmla="*/ 1773 w 1987"/>
                <a:gd name="T41" fmla="*/ 2468 h 2468"/>
                <a:gd name="T42" fmla="*/ 214 w 1987"/>
                <a:gd name="T43" fmla="*/ 2468 h 2468"/>
                <a:gd name="T44" fmla="*/ 175 w 1987"/>
                <a:gd name="T45" fmla="*/ 2464 h 2468"/>
                <a:gd name="T46" fmla="*/ 139 w 1987"/>
                <a:gd name="T47" fmla="*/ 2455 h 2468"/>
                <a:gd name="T48" fmla="*/ 106 w 1987"/>
                <a:gd name="T49" fmla="*/ 2439 h 2468"/>
                <a:gd name="T50" fmla="*/ 76 w 1987"/>
                <a:gd name="T51" fmla="*/ 2418 h 2468"/>
                <a:gd name="T52" fmla="*/ 50 w 1987"/>
                <a:gd name="T53" fmla="*/ 2392 h 2468"/>
                <a:gd name="T54" fmla="*/ 29 w 1987"/>
                <a:gd name="T55" fmla="*/ 2362 h 2468"/>
                <a:gd name="T56" fmla="*/ 13 w 1987"/>
                <a:gd name="T57" fmla="*/ 2328 h 2468"/>
                <a:gd name="T58" fmla="*/ 4 w 1987"/>
                <a:gd name="T59" fmla="*/ 2292 h 2468"/>
                <a:gd name="T60" fmla="*/ 0 w 1987"/>
                <a:gd name="T61" fmla="*/ 2253 h 2468"/>
                <a:gd name="T62" fmla="*/ 0 w 1987"/>
                <a:gd name="T63" fmla="*/ 2252 h 2468"/>
                <a:gd name="T64" fmla="*/ 0 w 1987"/>
                <a:gd name="T65" fmla="*/ 2251 h 2468"/>
                <a:gd name="T66" fmla="*/ 0 w 1987"/>
                <a:gd name="T67" fmla="*/ 2249 h 2468"/>
                <a:gd name="T68" fmla="*/ 0 w 1987"/>
                <a:gd name="T69" fmla="*/ 2245 h 2468"/>
                <a:gd name="T70" fmla="*/ 0 w 1987"/>
                <a:gd name="T71" fmla="*/ 2239 h 2468"/>
                <a:gd name="T72" fmla="*/ 0 w 1987"/>
                <a:gd name="T73" fmla="*/ 2232 h 2468"/>
                <a:gd name="T74" fmla="*/ 0 w 1987"/>
                <a:gd name="T75" fmla="*/ 2224 h 2468"/>
                <a:gd name="T76" fmla="*/ 0 w 1987"/>
                <a:gd name="T77" fmla="*/ 1977 h 2468"/>
                <a:gd name="T78" fmla="*/ 0 w 1987"/>
                <a:gd name="T79" fmla="*/ 1931 h 2468"/>
                <a:gd name="T80" fmla="*/ 0 w 1987"/>
                <a:gd name="T81" fmla="*/ 1880 h 2468"/>
                <a:gd name="T82" fmla="*/ 0 w 1987"/>
                <a:gd name="T83" fmla="*/ 1824 h 2468"/>
                <a:gd name="T84" fmla="*/ 0 w 1987"/>
                <a:gd name="T85" fmla="*/ 1460 h 2468"/>
                <a:gd name="T86" fmla="*/ 0 w 1987"/>
                <a:gd name="T87" fmla="*/ 1369 h 2468"/>
                <a:gd name="T88" fmla="*/ 0 w 1987"/>
                <a:gd name="T89" fmla="*/ 1272 h 2468"/>
                <a:gd name="T90" fmla="*/ 0 w 1987"/>
                <a:gd name="T91" fmla="*/ 1167 h 2468"/>
                <a:gd name="T92" fmla="*/ 0 w 1987"/>
                <a:gd name="T93" fmla="*/ 1055 h 2468"/>
                <a:gd name="T94" fmla="*/ 0 w 1987"/>
                <a:gd name="T95" fmla="*/ 214 h 2468"/>
                <a:gd name="T96" fmla="*/ 4 w 1987"/>
                <a:gd name="T97" fmla="*/ 176 h 2468"/>
                <a:gd name="T98" fmla="*/ 13 w 1987"/>
                <a:gd name="T99" fmla="*/ 140 h 2468"/>
                <a:gd name="T100" fmla="*/ 29 w 1987"/>
                <a:gd name="T101" fmla="*/ 106 h 2468"/>
                <a:gd name="T102" fmla="*/ 50 w 1987"/>
                <a:gd name="T103" fmla="*/ 77 h 2468"/>
                <a:gd name="T104" fmla="*/ 76 w 1987"/>
                <a:gd name="T105" fmla="*/ 50 h 2468"/>
                <a:gd name="T106" fmla="*/ 106 w 1987"/>
                <a:gd name="T107" fmla="*/ 29 h 2468"/>
                <a:gd name="T108" fmla="*/ 139 w 1987"/>
                <a:gd name="T109" fmla="*/ 14 h 2468"/>
                <a:gd name="T110" fmla="*/ 175 w 1987"/>
                <a:gd name="T111" fmla="*/ 3 h 2468"/>
                <a:gd name="T112" fmla="*/ 214 w 1987"/>
                <a:gd name="T113" fmla="*/ 0 h 2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7" h="2468">
                  <a:moveTo>
                    <a:pt x="214" y="0"/>
                  </a:moveTo>
                  <a:lnTo>
                    <a:pt x="1773" y="0"/>
                  </a:lnTo>
                  <a:lnTo>
                    <a:pt x="1812" y="3"/>
                  </a:lnTo>
                  <a:lnTo>
                    <a:pt x="1848" y="14"/>
                  </a:lnTo>
                  <a:lnTo>
                    <a:pt x="1880" y="29"/>
                  </a:lnTo>
                  <a:lnTo>
                    <a:pt x="1911" y="50"/>
                  </a:lnTo>
                  <a:lnTo>
                    <a:pt x="1936" y="77"/>
                  </a:lnTo>
                  <a:lnTo>
                    <a:pt x="1957" y="106"/>
                  </a:lnTo>
                  <a:lnTo>
                    <a:pt x="1974" y="140"/>
                  </a:lnTo>
                  <a:lnTo>
                    <a:pt x="1983" y="176"/>
                  </a:lnTo>
                  <a:lnTo>
                    <a:pt x="1987" y="214"/>
                  </a:lnTo>
                  <a:lnTo>
                    <a:pt x="1987" y="2253"/>
                  </a:lnTo>
                  <a:lnTo>
                    <a:pt x="1983" y="2292"/>
                  </a:lnTo>
                  <a:lnTo>
                    <a:pt x="1974" y="2328"/>
                  </a:lnTo>
                  <a:lnTo>
                    <a:pt x="1957" y="2362"/>
                  </a:lnTo>
                  <a:lnTo>
                    <a:pt x="1936" y="2392"/>
                  </a:lnTo>
                  <a:lnTo>
                    <a:pt x="1911" y="2418"/>
                  </a:lnTo>
                  <a:lnTo>
                    <a:pt x="1880" y="2439"/>
                  </a:lnTo>
                  <a:lnTo>
                    <a:pt x="1848" y="2455"/>
                  </a:lnTo>
                  <a:lnTo>
                    <a:pt x="1812" y="2464"/>
                  </a:lnTo>
                  <a:lnTo>
                    <a:pt x="1773" y="2468"/>
                  </a:lnTo>
                  <a:lnTo>
                    <a:pt x="214" y="2468"/>
                  </a:lnTo>
                  <a:lnTo>
                    <a:pt x="175" y="2464"/>
                  </a:lnTo>
                  <a:lnTo>
                    <a:pt x="139" y="2455"/>
                  </a:lnTo>
                  <a:lnTo>
                    <a:pt x="106" y="2439"/>
                  </a:lnTo>
                  <a:lnTo>
                    <a:pt x="76" y="2418"/>
                  </a:lnTo>
                  <a:lnTo>
                    <a:pt x="50" y="2392"/>
                  </a:lnTo>
                  <a:lnTo>
                    <a:pt x="29" y="2362"/>
                  </a:lnTo>
                  <a:lnTo>
                    <a:pt x="13" y="2328"/>
                  </a:lnTo>
                  <a:lnTo>
                    <a:pt x="4" y="2292"/>
                  </a:lnTo>
                  <a:lnTo>
                    <a:pt x="0" y="2253"/>
                  </a:lnTo>
                  <a:lnTo>
                    <a:pt x="0" y="2252"/>
                  </a:lnTo>
                  <a:lnTo>
                    <a:pt x="0" y="2251"/>
                  </a:lnTo>
                  <a:lnTo>
                    <a:pt x="0" y="2249"/>
                  </a:lnTo>
                  <a:lnTo>
                    <a:pt x="0" y="2245"/>
                  </a:lnTo>
                  <a:lnTo>
                    <a:pt x="0" y="2239"/>
                  </a:lnTo>
                  <a:lnTo>
                    <a:pt x="0" y="2232"/>
                  </a:lnTo>
                  <a:lnTo>
                    <a:pt x="0" y="2224"/>
                  </a:lnTo>
                  <a:lnTo>
                    <a:pt x="0" y="1977"/>
                  </a:lnTo>
                  <a:lnTo>
                    <a:pt x="0" y="1931"/>
                  </a:lnTo>
                  <a:lnTo>
                    <a:pt x="0" y="1880"/>
                  </a:lnTo>
                  <a:lnTo>
                    <a:pt x="0" y="1824"/>
                  </a:lnTo>
                  <a:lnTo>
                    <a:pt x="0" y="1460"/>
                  </a:lnTo>
                  <a:lnTo>
                    <a:pt x="0" y="1369"/>
                  </a:lnTo>
                  <a:lnTo>
                    <a:pt x="0" y="1272"/>
                  </a:lnTo>
                  <a:lnTo>
                    <a:pt x="0" y="1167"/>
                  </a:lnTo>
                  <a:lnTo>
                    <a:pt x="0" y="1055"/>
                  </a:lnTo>
                  <a:lnTo>
                    <a:pt x="0" y="214"/>
                  </a:lnTo>
                  <a:lnTo>
                    <a:pt x="4" y="176"/>
                  </a:lnTo>
                  <a:lnTo>
                    <a:pt x="13" y="140"/>
                  </a:lnTo>
                  <a:lnTo>
                    <a:pt x="29" y="106"/>
                  </a:lnTo>
                  <a:lnTo>
                    <a:pt x="50" y="77"/>
                  </a:lnTo>
                  <a:lnTo>
                    <a:pt x="76" y="50"/>
                  </a:lnTo>
                  <a:lnTo>
                    <a:pt x="106" y="29"/>
                  </a:lnTo>
                  <a:lnTo>
                    <a:pt x="139" y="14"/>
                  </a:lnTo>
                  <a:lnTo>
                    <a:pt x="175" y="3"/>
                  </a:lnTo>
                  <a:lnTo>
                    <a:pt x="214"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535"/>
            <p:cNvSpPr>
              <a:spLocks noEditPoints="1"/>
            </p:cNvSpPr>
            <p:nvPr/>
          </p:nvSpPr>
          <p:spPr bwMode="auto">
            <a:xfrm>
              <a:off x="212" y="1548"/>
              <a:ext cx="1009" cy="1250"/>
            </a:xfrm>
            <a:custGeom>
              <a:avLst/>
              <a:gdLst>
                <a:gd name="T0" fmla="*/ 192 w 2018"/>
                <a:gd name="T1" fmla="*/ 33 h 2499"/>
                <a:gd name="T2" fmla="*/ 133 w 2018"/>
                <a:gd name="T3" fmla="*/ 55 h 2499"/>
                <a:gd name="T4" fmla="*/ 89 w 2018"/>
                <a:gd name="T5" fmla="*/ 89 h 2499"/>
                <a:gd name="T6" fmla="*/ 66 w 2018"/>
                <a:gd name="T7" fmla="*/ 116 h 2499"/>
                <a:gd name="T8" fmla="*/ 40 w 2018"/>
                <a:gd name="T9" fmla="*/ 172 h 2499"/>
                <a:gd name="T10" fmla="*/ 31 w 2018"/>
                <a:gd name="T11" fmla="*/ 2290 h 2499"/>
                <a:gd name="T12" fmla="*/ 47 w 2018"/>
                <a:gd name="T13" fmla="*/ 2345 h 2499"/>
                <a:gd name="T14" fmla="*/ 66 w 2018"/>
                <a:gd name="T15" fmla="*/ 2382 h 2499"/>
                <a:gd name="T16" fmla="*/ 104 w 2018"/>
                <a:gd name="T17" fmla="*/ 2423 h 2499"/>
                <a:gd name="T18" fmla="*/ 133 w 2018"/>
                <a:gd name="T19" fmla="*/ 2442 h 2499"/>
                <a:gd name="T20" fmla="*/ 192 w 2018"/>
                <a:gd name="T21" fmla="*/ 2464 h 2499"/>
                <a:gd name="T22" fmla="*/ 1788 w 2018"/>
                <a:gd name="T23" fmla="*/ 2468 h 2499"/>
                <a:gd name="T24" fmla="*/ 1845 w 2018"/>
                <a:gd name="T25" fmla="*/ 2458 h 2499"/>
                <a:gd name="T26" fmla="*/ 1901 w 2018"/>
                <a:gd name="T27" fmla="*/ 2431 h 2499"/>
                <a:gd name="T28" fmla="*/ 1928 w 2018"/>
                <a:gd name="T29" fmla="*/ 2409 h 2499"/>
                <a:gd name="T30" fmla="*/ 1950 w 2018"/>
                <a:gd name="T31" fmla="*/ 2382 h 2499"/>
                <a:gd name="T32" fmla="*/ 1977 w 2018"/>
                <a:gd name="T33" fmla="*/ 2325 h 2499"/>
                <a:gd name="T34" fmla="*/ 1986 w 2018"/>
                <a:gd name="T35" fmla="*/ 2268 h 2499"/>
                <a:gd name="T36" fmla="*/ 1983 w 2018"/>
                <a:gd name="T37" fmla="*/ 193 h 2499"/>
                <a:gd name="T38" fmla="*/ 1961 w 2018"/>
                <a:gd name="T39" fmla="*/ 134 h 2499"/>
                <a:gd name="T40" fmla="*/ 1942 w 2018"/>
                <a:gd name="T41" fmla="*/ 104 h 2499"/>
                <a:gd name="T42" fmla="*/ 1900 w 2018"/>
                <a:gd name="T43" fmla="*/ 66 h 2499"/>
                <a:gd name="T44" fmla="*/ 1845 w 2018"/>
                <a:gd name="T45" fmla="*/ 39 h 2499"/>
                <a:gd name="T46" fmla="*/ 1810 w 2018"/>
                <a:gd name="T47" fmla="*/ 31 h 2499"/>
                <a:gd name="T48" fmla="*/ 1810 w 2018"/>
                <a:gd name="T49" fmla="*/ 0 h 2499"/>
                <a:gd name="T50" fmla="*/ 1858 w 2018"/>
                <a:gd name="T51" fmla="*/ 10 h 2499"/>
                <a:gd name="T52" fmla="*/ 1914 w 2018"/>
                <a:gd name="T53" fmla="*/ 37 h 2499"/>
                <a:gd name="T54" fmla="*/ 1950 w 2018"/>
                <a:gd name="T55" fmla="*/ 67 h 2499"/>
                <a:gd name="T56" fmla="*/ 1979 w 2018"/>
                <a:gd name="T57" fmla="*/ 103 h 2499"/>
                <a:gd name="T58" fmla="*/ 2006 w 2018"/>
                <a:gd name="T59" fmla="*/ 159 h 2499"/>
                <a:gd name="T60" fmla="*/ 2017 w 2018"/>
                <a:gd name="T61" fmla="*/ 207 h 2499"/>
                <a:gd name="T62" fmla="*/ 2017 w 2018"/>
                <a:gd name="T63" fmla="*/ 2290 h 2499"/>
                <a:gd name="T64" fmla="*/ 1999 w 2018"/>
                <a:gd name="T65" fmla="*/ 2358 h 2499"/>
                <a:gd name="T66" fmla="*/ 1976 w 2018"/>
                <a:gd name="T67" fmla="*/ 2400 h 2499"/>
                <a:gd name="T68" fmla="*/ 1935 w 2018"/>
                <a:gd name="T69" fmla="*/ 2445 h 2499"/>
                <a:gd name="T70" fmla="*/ 1897 w 2018"/>
                <a:gd name="T71" fmla="*/ 2471 h 2499"/>
                <a:gd name="T72" fmla="*/ 1837 w 2018"/>
                <a:gd name="T73" fmla="*/ 2493 h 2499"/>
                <a:gd name="T74" fmla="*/ 1788 w 2018"/>
                <a:gd name="T75" fmla="*/ 2499 h 2499"/>
                <a:gd name="T76" fmla="*/ 185 w 2018"/>
                <a:gd name="T77" fmla="*/ 2494 h 2499"/>
                <a:gd name="T78" fmla="*/ 139 w 2018"/>
                <a:gd name="T79" fmla="*/ 2480 h 2499"/>
                <a:gd name="T80" fmla="*/ 98 w 2018"/>
                <a:gd name="T81" fmla="*/ 2457 h 2499"/>
                <a:gd name="T82" fmla="*/ 52 w 2018"/>
                <a:gd name="T83" fmla="*/ 2416 h 2499"/>
                <a:gd name="T84" fmla="*/ 27 w 2018"/>
                <a:gd name="T85" fmla="*/ 2377 h 2499"/>
                <a:gd name="T86" fmla="*/ 5 w 2018"/>
                <a:gd name="T87" fmla="*/ 2318 h 2499"/>
                <a:gd name="T88" fmla="*/ 3 w 2018"/>
                <a:gd name="T89" fmla="*/ 186 h 2499"/>
                <a:gd name="T90" fmla="*/ 17 w 2018"/>
                <a:gd name="T91" fmla="*/ 139 h 2499"/>
                <a:gd name="T92" fmla="*/ 41 w 2018"/>
                <a:gd name="T93" fmla="*/ 99 h 2499"/>
                <a:gd name="T94" fmla="*/ 82 w 2018"/>
                <a:gd name="T95" fmla="*/ 53 h 2499"/>
                <a:gd name="T96" fmla="*/ 120 w 2018"/>
                <a:gd name="T97" fmla="*/ 26 h 2499"/>
                <a:gd name="T98" fmla="*/ 180 w 2018"/>
                <a:gd name="T99" fmla="*/ 4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8" h="2499">
                  <a:moveTo>
                    <a:pt x="206" y="31"/>
                  </a:moveTo>
                  <a:lnTo>
                    <a:pt x="192" y="33"/>
                  </a:lnTo>
                  <a:lnTo>
                    <a:pt x="192" y="33"/>
                  </a:lnTo>
                  <a:lnTo>
                    <a:pt x="171" y="39"/>
                  </a:lnTo>
                  <a:lnTo>
                    <a:pt x="152" y="46"/>
                  </a:lnTo>
                  <a:lnTo>
                    <a:pt x="133" y="55"/>
                  </a:lnTo>
                  <a:lnTo>
                    <a:pt x="117" y="66"/>
                  </a:lnTo>
                  <a:lnTo>
                    <a:pt x="104" y="75"/>
                  </a:lnTo>
                  <a:lnTo>
                    <a:pt x="89" y="89"/>
                  </a:lnTo>
                  <a:lnTo>
                    <a:pt x="75" y="104"/>
                  </a:lnTo>
                  <a:lnTo>
                    <a:pt x="66" y="116"/>
                  </a:lnTo>
                  <a:lnTo>
                    <a:pt x="66" y="116"/>
                  </a:lnTo>
                  <a:lnTo>
                    <a:pt x="56" y="134"/>
                  </a:lnTo>
                  <a:lnTo>
                    <a:pt x="47" y="152"/>
                  </a:lnTo>
                  <a:lnTo>
                    <a:pt x="40" y="172"/>
                  </a:lnTo>
                  <a:lnTo>
                    <a:pt x="34" y="193"/>
                  </a:lnTo>
                  <a:lnTo>
                    <a:pt x="31" y="207"/>
                  </a:lnTo>
                  <a:lnTo>
                    <a:pt x="31" y="2290"/>
                  </a:lnTo>
                  <a:lnTo>
                    <a:pt x="34" y="2307"/>
                  </a:lnTo>
                  <a:lnTo>
                    <a:pt x="40" y="2325"/>
                  </a:lnTo>
                  <a:lnTo>
                    <a:pt x="47" y="2345"/>
                  </a:lnTo>
                  <a:lnTo>
                    <a:pt x="56" y="2364"/>
                  </a:lnTo>
                  <a:lnTo>
                    <a:pt x="66" y="2382"/>
                  </a:lnTo>
                  <a:lnTo>
                    <a:pt x="66" y="2382"/>
                  </a:lnTo>
                  <a:lnTo>
                    <a:pt x="75" y="2394"/>
                  </a:lnTo>
                  <a:lnTo>
                    <a:pt x="89" y="2409"/>
                  </a:lnTo>
                  <a:lnTo>
                    <a:pt x="104" y="2423"/>
                  </a:lnTo>
                  <a:lnTo>
                    <a:pt x="115" y="2431"/>
                  </a:lnTo>
                  <a:lnTo>
                    <a:pt x="115" y="2431"/>
                  </a:lnTo>
                  <a:lnTo>
                    <a:pt x="133" y="2442"/>
                  </a:lnTo>
                  <a:lnTo>
                    <a:pt x="152" y="2451"/>
                  </a:lnTo>
                  <a:lnTo>
                    <a:pt x="171" y="2458"/>
                  </a:lnTo>
                  <a:lnTo>
                    <a:pt x="192" y="2464"/>
                  </a:lnTo>
                  <a:lnTo>
                    <a:pt x="206" y="2466"/>
                  </a:lnTo>
                  <a:lnTo>
                    <a:pt x="229" y="2468"/>
                  </a:lnTo>
                  <a:lnTo>
                    <a:pt x="1788" y="2468"/>
                  </a:lnTo>
                  <a:lnTo>
                    <a:pt x="1810" y="2466"/>
                  </a:lnTo>
                  <a:lnTo>
                    <a:pt x="1824" y="2464"/>
                  </a:lnTo>
                  <a:lnTo>
                    <a:pt x="1845" y="2458"/>
                  </a:lnTo>
                  <a:lnTo>
                    <a:pt x="1865" y="2451"/>
                  </a:lnTo>
                  <a:lnTo>
                    <a:pt x="1884" y="2442"/>
                  </a:lnTo>
                  <a:lnTo>
                    <a:pt x="1901" y="2431"/>
                  </a:lnTo>
                  <a:lnTo>
                    <a:pt x="1901" y="2431"/>
                  </a:lnTo>
                  <a:lnTo>
                    <a:pt x="1913" y="2423"/>
                  </a:lnTo>
                  <a:lnTo>
                    <a:pt x="1928" y="2409"/>
                  </a:lnTo>
                  <a:lnTo>
                    <a:pt x="1942" y="2394"/>
                  </a:lnTo>
                  <a:lnTo>
                    <a:pt x="1950" y="2382"/>
                  </a:lnTo>
                  <a:lnTo>
                    <a:pt x="1950" y="2382"/>
                  </a:lnTo>
                  <a:lnTo>
                    <a:pt x="1961" y="2364"/>
                  </a:lnTo>
                  <a:lnTo>
                    <a:pt x="1970" y="2345"/>
                  </a:lnTo>
                  <a:lnTo>
                    <a:pt x="1977" y="2325"/>
                  </a:lnTo>
                  <a:lnTo>
                    <a:pt x="1983" y="2307"/>
                  </a:lnTo>
                  <a:lnTo>
                    <a:pt x="1985" y="2290"/>
                  </a:lnTo>
                  <a:lnTo>
                    <a:pt x="1986" y="2268"/>
                  </a:lnTo>
                  <a:lnTo>
                    <a:pt x="1986" y="229"/>
                  </a:lnTo>
                  <a:lnTo>
                    <a:pt x="1985" y="207"/>
                  </a:lnTo>
                  <a:lnTo>
                    <a:pt x="1983" y="193"/>
                  </a:lnTo>
                  <a:lnTo>
                    <a:pt x="1977" y="172"/>
                  </a:lnTo>
                  <a:lnTo>
                    <a:pt x="1970" y="152"/>
                  </a:lnTo>
                  <a:lnTo>
                    <a:pt x="1961" y="134"/>
                  </a:lnTo>
                  <a:lnTo>
                    <a:pt x="1950" y="116"/>
                  </a:lnTo>
                  <a:lnTo>
                    <a:pt x="1950" y="116"/>
                  </a:lnTo>
                  <a:lnTo>
                    <a:pt x="1942" y="104"/>
                  </a:lnTo>
                  <a:lnTo>
                    <a:pt x="1928" y="89"/>
                  </a:lnTo>
                  <a:lnTo>
                    <a:pt x="1913" y="75"/>
                  </a:lnTo>
                  <a:lnTo>
                    <a:pt x="1900" y="66"/>
                  </a:lnTo>
                  <a:lnTo>
                    <a:pt x="1884" y="55"/>
                  </a:lnTo>
                  <a:lnTo>
                    <a:pt x="1865" y="46"/>
                  </a:lnTo>
                  <a:lnTo>
                    <a:pt x="1845" y="39"/>
                  </a:lnTo>
                  <a:lnTo>
                    <a:pt x="1824" y="33"/>
                  </a:lnTo>
                  <a:lnTo>
                    <a:pt x="1824" y="33"/>
                  </a:lnTo>
                  <a:lnTo>
                    <a:pt x="1810" y="31"/>
                  </a:lnTo>
                  <a:lnTo>
                    <a:pt x="206" y="31"/>
                  </a:lnTo>
                  <a:close/>
                  <a:moveTo>
                    <a:pt x="206" y="0"/>
                  </a:moveTo>
                  <a:lnTo>
                    <a:pt x="1810" y="0"/>
                  </a:lnTo>
                  <a:lnTo>
                    <a:pt x="1831" y="3"/>
                  </a:lnTo>
                  <a:lnTo>
                    <a:pt x="1837" y="4"/>
                  </a:lnTo>
                  <a:lnTo>
                    <a:pt x="1858" y="10"/>
                  </a:lnTo>
                  <a:lnTo>
                    <a:pt x="1878" y="17"/>
                  </a:lnTo>
                  <a:lnTo>
                    <a:pt x="1897" y="26"/>
                  </a:lnTo>
                  <a:lnTo>
                    <a:pt x="1914" y="37"/>
                  </a:lnTo>
                  <a:lnTo>
                    <a:pt x="1919" y="40"/>
                  </a:lnTo>
                  <a:lnTo>
                    <a:pt x="1935" y="53"/>
                  </a:lnTo>
                  <a:lnTo>
                    <a:pt x="1950" y="67"/>
                  </a:lnTo>
                  <a:lnTo>
                    <a:pt x="1964" y="82"/>
                  </a:lnTo>
                  <a:lnTo>
                    <a:pt x="1976" y="99"/>
                  </a:lnTo>
                  <a:lnTo>
                    <a:pt x="1979" y="103"/>
                  </a:lnTo>
                  <a:lnTo>
                    <a:pt x="1990" y="121"/>
                  </a:lnTo>
                  <a:lnTo>
                    <a:pt x="1999" y="139"/>
                  </a:lnTo>
                  <a:lnTo>
                    <a:pt x="2006" y="159"/>
                  </a:lnTo>
                  <a:lnTo>
                    <a:pt x="2012" y="180"/>
                  </a:lnTo>
                  <a:lnTo>
                    <a:pt x="2013" y="186"/>
                  </a:lnTo>
                  <a:lnTo>
                    <a:pt x="2017" y="207"/>
                  </a:lnTo>
                  <a:lnTo>
                    <a:pt x="2018" y="229"/>
                  </a:lnTo>
                  <a:lnTo>
                    <a:pt x="2018" y="2268"/>
                  </a:lnTo>
                  <a:lnTo>
                    <a:pt x="2017" y="2290"/>
                  </a:lnTo>
                  <a:lnTo>
                    <a:pt x="2012" y="2318"/>
                  </a:lnTo>
                  <a:lnTo>
                    <a:pt x="2006" y="2338"/>
                  </a:lnTo>
                  <a:lnTo>
                    <a:pt x="1999" y="2358"/>
                  </a:lnTo>
                  <a:lnTo>
                    <a:pt x="1990" y="2377"/>
                  </a:lnTo>
                  <a:lnTo>
                    <a:pt x="1979" y="2395"/>
                  </a:lnTo>
                  <a:lnTo>
                    <a:pt x="1976" y="2400"/>
                  </a:lnTo>
                  <a:lnTo>
                    <a:pt x="1964" y="2416"/>
                  </a:lnTo>
                  <a:lnTo>
                    <a:pt x="1950" y="2431"/>
                  </a:lnTo>
                  <a:lnTo>
                    <a:pt x="1935" y="2445"/>
                  </a:lnTo>
                  <a:lnTo>
                    <a:pt x="1919" y="2457"/>
                  </a:lnTo>
                  <a:lnTo>
                    <a:pt x="1914" y="2461"/>
                  </a:lnTo>
                  <a:lnTo>
                    <a:pt x="1897" y="2471"/>
                  </a:lnTo>
                  <a:lnTo>
                    <a:pt x="1878" y="2480"/>
                  </a:lnTo>
                  <a:lnTo>
                    <a:pt x="1858" y="2487"/>
                  </a:lnTo>
                  <a:lnTo>
                    <a:pt x="1837" y="2493"/>
                  </a:lnTo>
                  <a:lnTo>
                    <a:pt x="1831" y="2494"/>
                  </a:lnTo>
                  <a:lnTo>
                    <a:pt x="1810" y="2498"/>
                  </a:lnTo>
                  <a:lnTo>
                    <a:pt x="1788" y="2499"/>
                  </a:lnTo>
                  <a:lnTo>
                    <a:pt x="229" y="2499"/>
                  </a:lnTo>
                  <a:lnTo>
                    <a:pt x="206" y="2498"/>
                  </a:lnTo>
                  <a:lnTo>
                    <a:pt x="185" y="2494"/>
                  </a:lnTo>
                  <a:lnTo>
                    <a:pt x="180" y="2493"/>
                  </a:lnTo>
                  <a:lnTo>
                    <a:pt x="159" y="2487"/>
                  </a:lnTo>
                  <a:lnTo>
                    <a:pt x="139" y="2480"/>
                  </a:lnTo>
                  <a:lnTo>
                    <a:pt x="120" y="2471"/>
                  </a:lnTo>
                  <a:lnTo>
                    <a:pt x="103" y="2461"/>
                  </a:lnTo>
                  <a:lnTo>
                    <a:pt x="98" y="2457"/>
                  </a:lnTo>
                  <a:lnTo>
                    <a:pt x="82" y="2445"/>
                  </a:lnTo>
                  <a:lnTo>
                    <a:pt x="66" y="2431"/>
                  </a:lnTo>
                  <a:lnTo>
                    <a:pt x="52" y="2416"/>
                  </a:lnTo>
                  <a:lnTo>
                    <a:pt x="41" y="2400"/>
                  </a:lnTo>
                  <a:lnTo>
                    <a:pt x="37" y="2395"/>
                  </a:lnTo>
                  <a:lnTo>
                    <a:pt x="27" y="2377"/>
                  </a:lnTo>
                  <a:lnTo>
                    <a:pt x="17" y="2358"/>
                  </a:lnTo>
                  <a:lnTo>
                    <a:pt x="10" y="2338"/>
                  </a:lnTo>
                  <a:lnTo>
                    <a:pt x="5" y="2318"/>
                  </a:lnTo>
                  <a:lnTo>
                    <a:pt x="0" y="2290"/>
                  </a:lnTo>
                  <a:lnTo>
                    <a:pt x="0" y="207"/>
                  </a:lnTo>
                  <a:lnTo>
                    <a:pt x="3" y="186"/>
                  </a:lnTo>
                  <a:lnTo>
                    <a:pt x="5" y="180"/>
                  </a:lnTo>
                  <a:lnTo>
                    <a:pt x="10" y="159"/>
                  </a:lnTo>
                  <a:lnTo>
                    <a:pt x="17" y="139"/>
                  </a:lnTo>
                  <a:lnTo>
                    <a:pt x="27" y="121"/>
                  </a:lnTo>
                  <a:lnTo>
                    <a:pt x="37" y="103"/>
                  </a:lnTo>
                  <a:lnTo>
                    <a:pt x="41" y="99"/>
                  </a:lnTo>
                  <a:lnTo>
                    <a:pt x="52" y="82"/>
                  </a:lnTo>
                  <a:lnTo>
                    <a:pt x="66" y="67"/>
                  </a:lnTo>
                  <a:lnTo>
                    <a:pt x="82" y="53"/>
                  </a:lnTo>
                  <a:lnTo>
                    <a:pt x="98" y="40"/>
                  </a:lnTo>
                  <a:lnTo>
                    <a:pt x="103" y="37"/>
                  </a:lnTo>
                  <a:lnTo>
                    <a:pt x="120" y="26"/>
                  </a:lnTo>
                  <a:lnTo>
                    <a:pt x="139" y="17"/>
                  </a:lnTo>
                  <a:lnTo>
                    <a:pt x="159" y="10"/>
                  </a:lnTo>
                  <a:lnTo>
                    <a:pt x="180" y="4"/>
                  </a:lnTo>
                  <a:lnTo>
                    <a:pt x="185" y="3"/>
                  </a:lnTo>
                  <a:lnTo>
                    <a:pt x="20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536"/>
            <p:cNvSpPr>
              <a:spLocks/>
            </p:cNvSpPr>
            <p:nvPr/>
          </p:nvSpPr>
          <p:spPr bwMode="auto">
            <a:xfrm>
              <a:off x="279" y="1616"/>
              <a:ext cx="874" cy="1114"/>
            </a:xfrm>
            <a:custGeom>
              <a:avLst/>
              <a:gdLst>
                <a:gd name="T0" fmla="*/ 95 w 1749"/>
                <a:gd name="T1" fmla="*/ 0 h 2229"/>
                <a:gd name="T2" fmla="*/ 1654 w 1749"/>
                <a:gd name="T3" fmla="*/ 0 h 2229"/>
                <a:gd name="T4" fmla="*/ 1679 w 1749"/>
                <a:gd name="T5" fmla="*/ 3 h 2229"/>
                <a:gd name="T6" fmla="*/ 1702 w 1749"/>
                <a:gd name="T7" fmla="*/ 13 h 2229"/>
                <a:gd name="T8" fmla="*/ 1721 w 1749"/>
                <a:gd name="T9" fmla="*/ 28 h 2229"/>
                <a:gd name="T10" fmla="*/ 1736 w 1749"/>
                <a:gd name="T11" fmla="*/ 46 h 2229"/>
                <a:gd name="T12" fmla="*/ 1745 w 1749"/>
                <a:gd name="T13" fmla="*/ 70 h 2229"/>
                <a:gd name="T14" fmla="*/ 1749 w 1749"/>
                <a:gd name="T15" fmla="*/ 94 h 2229"/>
                <a:gd name="T16" fmla="*/ 1749 w 1749"/>
                <a:gd name="T17" fmla="*/ 2133 h 2229"/>
                <a:gd name="T18" fmla="*/ 1745 w 1749"/>
                <a:gd name="T19" fmla="*/ 2158 h 2229"/>
                <a:gd name="T20" fmla="*/ 1736 w 1749"/>
                <a:gd name="T21" fmla="*/ 2181 h 2229"/>
                <a:gd name="T22" fmla="*/ 1721 w 1749"/>
                <a:gd name="T23" fmla="*/ 2200 h 2229"/>
                <a:gd name="T24" fmla="*/ 1702 w 1749"/>
                <a:gd name="T25" fmla="*/ 2215 h 2229"/>
                <a:gd name="T26" fmla="*/ 1679 w 1749"/>
                <a:gd name="T27" fmla="*/ 2225 h 2229"/>
                <a:gd name="T28" fmla="*/ 1654 w 1749"/>
                <a:gd name="T29" fmla="*/ 2229 h 2229"/>
                <a:gd name="T30" fmla="*/ 95 w 1749"/>
                <a:gd name="T31" fmla="*/ 2229 h 2229"/>
                <a:gd name="T32" fmla="*/ 70 w 1749"/>
                <a:gd name="T33" fmla="*/ 2225 h 2229"/>
                <a:gd name="T34" fmla="*/ 48 w 1749"/>
                <a:gd name="T35" fmla="*/ 2215 h 2229"/>
                <a:gd name="T36" fmla="*/ 28 w 1749"/>
                <a:gd name="T37" fmla="*/ 2200 h 2229"/>
                <a:gd name="T38" fmla="*/ 13 w 1749"/>
                <a:gd name="T39" fmla="*/ 2181 h 2229"/>
                <a:gd name="T40" fmla="*/ 4 w 1749"/>
                <a:gd name="T41" fmla="*/ 2158 h 2229"/>
                <a:gd name="T42" fmla="*/ 0 w 1749"/>
                <a:gd name="T43" fmla="*/ 2133 h 2229"/>
                <a:gd name="T44" fmla="*/ 0 w 1749"/>
                <a:gd name="T45" fmla="*/ 1294 h 2229"/>
                <a:gd name="T46" fmla="*/ 0 w 1749"/>
                <a:gd name="T47" fmla="*/ 1181 h 2229"/>
                <a:gd name="T48" fmla="*/ 0 w 1749"/>
                <a:gd name="T49" fmla="*/ 1076 h 2229"/>
                <a:gd name="T50" fmla="*/ 0 w 1749"/>
                <a:gd name="T51" fmla="*/ 978 h 2229"/>
                <a:gd name="T52" fmla="*/ 0 w 1749"/>
                <a:gd name="T53" fmla="*/ 887 h 2229"/>
                <a:gd name="T54" fmla="*/ 0 w 1749"/>
                <a:gd name="T55" fmla="*/ 523 h 2229"/>
                <a:gd name="T56" fmla="*/ 0 w 1749"/>
                <a:gd name="T57" fmla="*/ 467 h 2229"/>
                <a:gd name="T58" fmla="*/ 0 w 1749"/>
                <a:gd name="T59" fmla="*/ 416 h 2229"/>
                <a:gd name="T60" fmla="*/ 0 w 1749"/>
                <a:gd name="T61" fmla="*/ 370 h 2229"/>
                <a:gd name="T62" fmla="*/ 0 w 1749"/>
                <a:gd name="T63" fmla="*/ 123 h 2229"/>
                <a:gd name="T64" fmla="*/ 0 w 1749"/>
                <a:gd name="T65" fmla="*/ 115 h 2229"/>
                <a:gd name="T66" fmla="*/ 0 w 1749"/>
                <a:gd name="T67" fmla="*/ 108 h 2229"/>
                <a:gd name="T68" fmla="*/ 0 w 1749"/>
                <a:gd name="T69" fmla="*/ 103 h 2229"/>
                <a:gd name="T70" fmla="*/ 0 w 1749"/>
                <a:gd name="T71" fmla="*/ 100 h 2229"/>
                <a:gd name="T72" fmla="*/ 0 w 1749"/>
                <a:gd name="T73" fmla="*/ 98 h 2229"/>
                <a:gd name="T74" fmla="*/ 0 w 1749"/>
                <a:gd name="T75" fmla="*/ 95 h 2229"/>
                <a:gd name="T76" fmla="*/ 0 w 1749"/>
                <a:gd name="T77" fmla="*/ 94 h 2229"/>
                <a:gd name="T78" fmla="*/ 4 w 1749"/>
                <a:gd name="T79" fmla="*/ 70 h 2229"/>
                <a:gd name="T80" fmla="*/ 13 w 1749"/>
                <a:gd name="T81" fmla="*/ 46 h 2229"/>
                <a:gd name="T82" fmla="*/ 28 w 1749"/>
                <a:gd name="T83" fmla="*/ 28 h 2229"/>
                <a:gd name="T84" fmla="*/ 48 w 1749"/>
                <a:gd name="T85" fmla="*/ 13 h 2229"/>
                <a:gd name="T86" fmla="*/ 70 w 1749"/>
                <a:gd name="T87" fmla="*/ 3 h 2229"/>
                <a:gd name="T88" fmla="*/ 95 w 1749"/>
                <a:gd name="T89"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9" h="2229">
                  <a:moveTo>
                    <a:pt x="95" y="0"/>
                  </a:moveTo>
                  <a:lnTo>
                    <a:pt x="1654" y="0"/>
                  </a:lnTo>
                  <a:lnTo>
                    <a:pt x="1679" y="3"/>
                  </a:lnTo>
                  <a:lnTo>
                    <a:pt x="1702" y="13"/>
                  </a:lnTo>
                  <a:lnTo>
                    <a:pt x="1721" y="28"/>
                  </a:lnTo>
                  <a:lnTo>
                    <a:pt x="1736" y="46"/>
                  </a:lnTo>
                  <a:lnTo>
                    <a:pt x="1745" y="70"/>
                  </a:lnTo>
                  <a:lnTo>
                    <a:pt x="1749" y="94"/>
                  </a:lnTo>
                  <a:lnTo>
                    <a:pt x="1749" y="2133"/>
                  </a:lnTo>
                  <a:lnTo>
                    <a:pt x="1745" y="2158"/>
                  </a:lnTo>
                  <a:lnTo>
                    <a:pt x="1736" y="2181"/>
                  </a:lnTo>
                  <a:lnTo>
                    <a:pt x="1721" y="2200"/>
                  </a:lnTo>
                  <a:lnTo>
                    <a:pt x="1702" y="2215"/>
                  </a:lnTo>
                  <a:lnTo>
                    <a:pt x="1679" y="2225"/>
                  </a:lnTo>
                  <a:lnTo>
                    <a:pt x="1654" y="2229"/>
                  </a:lnTo>
                  <a:lnTo>
                    <a:pt x="95" y="2229"/>
                  </a:lnTo>
                  <a:lnTo>
                    <a:pt x="70" y="2225"/>
                  </a:lnTo>
                  <a:lnTo>
                    <a:pt x="48" y="2215"/>
                  </a:lnTo>
                  <a:lnTo>
                    <a:pt x="28" y="2200"/>
                  </a:lnTo>
                  <a:lnTo>
                    <a:pt x="13" y="2181"/>
                  </a:lnTo>
                  <a:lnTo>
                    <a:pt x="4" y="2158"/>
                  </a:lnTo>
                  <a:lnTo>
                    <a:pt x="0" y="2133"/>
                  </a:lnTo>
                  <a:lnTo>
                    <a:pt x="0" y="1294"/>
                  </a:lnTo>
                  <a:lnTo>
                    <a:pt x="0" y="1181"/>
                  </a:lnTo>
                  <a:lnTo>
                    <a:pt x="0" y="1076"/>
                  </a:lnTo>
                  <a:lnTo>
                    <a:pt x="0" y="978"/>
                  </a:lnTo>
                  <a:lnTo>
                    <a:pt x="0" y="887"/>
                  </a:lnTo>
                  <a:lnTo>
                    <a:pt x="0" y="523"/>
                  </a:lnTo>
                  <a:lnTo>
                    <a:pt x="0" y="467"/>
                  </a:lnTo>
                  <a:lnTo>
                    <a:pt x="0" y="416"/>
                  </a:lnTo>
                  <a:lnTo>
                    <a:pt x="0" y="370"/>
                  </a:lnTo>
                  <a:lnTo>
                    <a:pt x="0" y="123"/>
                  </a:lnTo>
                  <a:lnTo>
                    <a:pt x="0" y="115"/>
                  </a:lnTo>
                  <a:lnTo>
                    <a:pt x="0" y="108"/>
                  </a:lnTo>
                  <a:lnTo>
                    <a:pt x="0" y="103"/>
                  </a:lnTo>
                  <a:lnTo>
                    <a:pt x="0" y="100"/>
                  </a:lnTo>
                  <a:lnTo>
                    <a:pt x="0" y="98"/>
                  </a:lnTo>
                  <a:lnTo>
                    <a:pt x="0" y="95"/>
                  </a:lnTo>
                  <a:lnTo>
                    <a:pt x="0" y="94"/>
                  </a:lnTo>
                  <a:lnTo>
                    <a:pt x="4" y="70"/>
                  </a:lnTo>
                  <a:lnTo>
                    <a:pt x="13" y="46"/>
                  </a:lnTo>
                  <a:lnTo>
                    <a:pt x="28" y="28"/>
                  </a:lnTo>
                  <a:lnTo>
                    <a:pt x="48" y="13"/>
                  </a:lnTo>
                  <a:lnTo>
                    <a:pt x="70" y="3"/>
                  </a:lnTo>
                  <a:lnTo>
                    <a:pt x="9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537"/>
            <p:cNvSpPr>
              <a:spLocks noEditPoints="1"/>
            </p:cNvSpPr>
            <p:nvPr/>
          </p:nvSpPr>
          <p:spPr bwMode="auto">
            <a:xfrm>
              <a:off x="271" y="1608"/>
              <a:ext cx="890" cy="1131"/>
            </a:xfrm>
            <a:custGeom>
              <a:avLst/>
              <a:gdLst>
                <a:gd name="T0" fmla="*/ 93 w 1780"/>
                <a:gd name="T1" fmla="*/ 32 h 2260"/>
                <a:gd name="T2" fmla="*/ 66 w 1780"/>
                <a:gd name="T3" fmla="*/ 45 h 2260"/>
                <a:gd name="T4" fmla="*/ 45 w 1780"/>
                <a:gd name="T5" fmla="*/ 66 h 2260"/>
                <a:gd name="T6" fmla="*/ 33 w 1780"/>
                <a:gd name="T7" fmla="*/ 93 h 2260"/>
                <a:gd name="T8" fmla="*/ 31 w 1780"/>
                <a:gd name="T9" fmla="*/ 2148 h 2260"/>
                <a:gd name="T10" fmla="*/ 37 w 1780"/>
                <a:gd name="T11" fmla="*/ 2178 h 2260"/>
                <a:gd name="T12" fmla="*/ 55 w 1780"/>
                <a:gd name="T13" fmla="*/ 2204 h 2260"/>
                <a:gd name="T14" fmla="*/ 79 w 1780"/>
                <a:gd name="T15" fmla="*/ 2222 h 2260"/>
                <a:gd name="T16" fmla="*/ 110 w 1780"/>
                <a:gd name="T17" fmla="*/ 2229 h 2260"/>
                <a:gd name="T18" fmla="*/ 1684 w 1780"/>
                <a:gd name="T19" fmla="*/ 2226 h 2260"/>
                <a:gd name="T20" fmla="*/ 1715 w 1780"/>
                <a:gd name="T21" fmla="*/ 2213 h 2260"/>
                <a:gd name="T22" fmla="*/ 1734 w 1780"/>
                <a:gd name="T23" fmla="*/ 2194 h 2260"/>
                <a:gd name="T24" fmla="*/ 1746 w 1780"/>
                <a:gd name="T25" fmla="*/ 2163 h 2260"/>
                <a:gd name="T26" fmla="*/ 1748 w 1780"/>
                <a:gd name="T27" fmla="*/ 109 h 2260"/>
                <a:gd name="T28" fmla="*/ 1741 w 1780"/>
                <a:gd name="T29" fmla="*/ 79 h 2260"/>
                <a:gd name="T30" fmla="*/ 1725 w 1780"/>
                <a:gd name="T31" fmla="*/ 54 h 2260"/>
                <a:gd name="T32" fmla="*/ 1699 w 1780"/>
                <a:gd name="T33" fmla="*/ 37 h 2260"/>
                <a:gd name="T34" fmla="*/ 1669 w 1780"/>
                <a:gd name="T35" fmla="*/ 31 h 2260"/>
                <a:gd name="T36" fmla="*/ 110 w 1780"/>
                <a:gd name="T37" fmla="*/ 0 h 2260"/>
                <a:gd name="T38" fmla="*/ 1688 w 1780"/>
                <a:gd name="T39" fmla="*/ 1 h 2260"/>
                <a:gd name="T40" fmla="*/ 1712 w 1780"/>
                <a:gd name="T41" fmla="*/ 8 h 2260"/>
                <a:gd name="T42" fmla="*/ 1733 w 1780"/>
                <a:gd name="T43" fmla="*/ 21 h 2260"/>
                <a:gd name="T44" fmla="*/ 1759 w 1780"/>
                <a:gd name="T45" fmla="*/ 46 h 2260"/>
                <a:gd name="T46" fmla="*/ 1771 w 1780"/>
                <a:gd name="T47" fmla="*/ 66 h 2260"/>
                <a:gd name="T48" fmla="*/ 1778 w 1780"/>
                <a:gd name="T49" fmla="*/ 91 h 2260"/>
                <a:gd name="T50" fmla="*/ 1780 w 1780"/>
                <a:gd name="T51" fmla="*/ 2148 h 2260"/>
                <a:gd name="T52" fmla="*/ 1776 w 1780"/>
                <a:gd name="T53" fmla="*/ 2174 h 2260"/>
                <a:gd name="T54" fmla="*/ 1762 w 1780"/>
                <a:gd name="T55" fmla="*/ 2208 h 2260"/>
                <a:gd name="T56" fmla="*/ 1747 w 1780"/>
                <a:gd name="T57" fmla="*/ 2226 h 2260"/>
                <a:gd name="T58" fmla="*/ 1729 w 1780"/>
                <a:gd name="T59" fmla="*/ 2241 h 2260"/>
                <a:gd name="T60" fmla="*/ 1695 w 1780"/>
                <a:gd name="T61" fmla="*/ 2257 h 2260"/>
                <a:gd name="T62" fmla="*/ 1669 w 1780"/>
                <a:gd name="T63" fmla="*/ 2260 h 2260"/>
                <a:gd name="T64" fmla="*/ 91 w 1780"/>
                <a:gd name="T65" fmla="*/ 2258 h 2260"/>
                <a:gd name="T66" fmla="*/ 66 w 1780"/>
                <a:gd name="T67" fmla="*/ 2251 h 2260"/>
                <a:gd name="T68" fmla="*/ 47 w 1780"/>
                <a:gd name="T69" fmla="*/ 2238 h 2260"/>
                <a:gd name="T70" fmla="*/ 21 w 1780"/>
                <a:gd name="T71" fmla="*/ 2212 h 2260"/>
                <a:gd name="T72" fmla="*/ 8 w 1780"/>
                <a:gd name="T73" fmla="*/ 2191 h 2260"/>
                <a:gd name="T74" fmla="*/ 1 w 1780"/>
                <a:gd name="T75" fmla="*/ 2167 h 2260"/>
                <a:gd name="T76" fmla="*/ 0 w 1780"/>
                <a:gd name="T77" fmla="*/ 109 h 2260"/>
                <a:gd name="T78" fmla="*/ 2 w 1780"/>
                <a:gd name="T79" fmla="*/ 84 h 2260"/>
                <a:gd name="T80" fmla="*/ 17 w 1780"/>
                <a:gd name="T81" fmla="*/ 51 h 2260"/>
                <a:gd name="T82" fmla="*/ 33 w 1780"/>
                <a:gd name="T83" fmla="*/ 32 h 2260"/>
                <a:gd name="T84" fmla="*/ 51 w 1780"/>
                <a:gd name="T85" fmla="*/ 17 h 2260"/>
                <a:gd name="T86" fmla="*/ 84 w 1780"/>
                <a:gd name="T87" fmla="*/ 2 h 2260"/>
                <a:gd name="T88" fmla="*/ 110 w 1780"/>
                <a:gd name="T89"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0" h="2260">
                  <a:moveTo>
                    <a:pt x="110" y="31"/>
                  </a:moveTo>
                  <a:lnTo>
                    <a:pt x="93" y="32"/>
                  </a:lnTo>
                  <a:lnTo>
                    <a:pt x="79" y="37"/>
                  </a:lnTo>
                  <a:lnTo>
                    <a:pt x="66" y="45"/>
                  </a:lnTo>
                  <a:lnTo>
                    <a:pt x="55" y="54"/>
                  </a:lnTo>
                  <a:lnTo>
                    <a:pt x="45" y="66"/>
                  </a:lnTo>
                  <a:lnTo>
                    <a:pt x="37" y="79"/>
                  </a:lnTo>
                  <a:lnTo>
                    <a:pt x="33" y="93"/>
                  </a:lnTo>
                  <a:lnTo>
                    <a:pt x="31" y="109"/>
                  </a:lnTo>
                  <a:lnTo>
                    <a:pt x="31" y="2148"/>
                  </a:lnTo>
                  <a:lnTo>
                    <a:pt x="33" y="2164"/>
                  </a:lnTo>
                  <a:lnTo>
                    <a:pt x="37" y="2178"/>
                  </a:lnTo>
                  <a:lnTo>
                    <a:pt x="45" y="2194"/>
                  </a:lnTo>
                  <a:lnTo>
                    <a:pt x="55" y="2204"/>
                  </a:lnTo>
                  <a:lnTo>
                    <a:pt x="66" y="2213"/>
                  </a:lnTo>
                  <a:lnTo>
                    <a:pt x="79" y="2222"/>
                  </a:lnTo>
                  <a:lnTo>
                    <a:pt x="94" y="2226"/>
                  </a:lnTo>
                  <a:lnTo>
                    <a:pt x="110" y="2229"/>
                  </a:lnTo>
                  <a:lnTo>
                    <a:pt x="1669" y="2229"/>
                  </a:lnTo>
                  <a:lnTo>
                    <a:pt x="1684" y="2226"/>
                  </a:lnTo>
                  <a:lnTo>
                    <a:pt x="1699" y="2222"/>
                  </a:lnTo>
                  <a:lnTo>
                    <a:pt x="1715" y="2213"/>
                  </a:lnTo>
                  <a:lnTo>
                    <a:pt x="1725" y="2204"/>
                  </a:lnTo>
                  <a:lnTo>
                    <a:pt x="1734" y="2194"/>
                  </a:lnTo>
                  <a:lnTo>
                    <a:pt x="1741" y="2178"/>
                  </a:lnTo>
                  <a:lnTo>
                    <a:pt x="1746" y="2163"/>
                  </a:lnTo>
                  <a:lnTo>
                    <a:pt x="1748" y="2148"/>
                  </a:lnTo>
                  <a:lnTo>
                    <a:pt x="1748" y="109"/>
                  </a:lnTo>
                  <a:lnTo>
                    <a:pt x="1746" y="94"/>
                  </a:lnTo>
                  <a:lnTo>
                    <a:pt x="1741" y="79"/>
                  </a:lnTo>
                  <a:lnTo>
                    <a:pt x="1734" y="65"/>
                  </a:lnTo>
                  <a:lnTo>
                    <a:pt x="1725" y="54"/>
                  </a:lnTo>
                  <a:lnTo>
                    <a:pt x="1715" y="45"/>
                  </a:lnTo>
                  <a:lnTo>
                    <a:pt x="1699" y="37"/>
                  </a:lnTo>
                  <a:lnTo>
                    <a:pt x="1685" y="32"/>
                  </a:lnTo>
                  <a:lnTo>
                    <a:pt x="1669" y="31"/>
                  </a:lnTo>
                  <a:lnTo>
                    <a:pt x="110" y="31"/>
                  </a:lnTo>
                  <a:close/>
                  <a:moveTo>
                    <a:pt x="110" y="0"/>
                  </a:moveTo>
                  <a:lnTo>
                    <a:pt x="1669" y="0"/>
                  </a:lnTo>
                  <a:lnTo>
                    <a:pt x="1688" y="1"/>
                  </a:lnTo>
                  <a:lnTo>
                    <a:pt x="1695" y="2"/>
                  </a:lnTo>
                  <a:lnTo>
                    <a:pt x="1712" y="8"/>
                  </a:lnTo>
                  <a:lnTo>
                    <a:pt x="1729" y="17"/>
                  </a:lnTo>
                  <a:lnTo>
                    <a:pt x="1733" y="21"/>
                  </a:lnTo>
                  <a:lnTo>
                    <a:pt x="1747" y="32"/>
                  </a:lnTo>
                  <a:lnTo>
                    <a:pt x="1759" y="46"/>
                  </a:lnTo>
                  <a:lnTo>
                    <a:pt x="1762" y="51"/>
                  </a:lnTo>
                  <a:lnTo>
                    <a:pt x="1771" y="66"/>
                  </a:lnTo>
                  <a:lnTo>
                    <a:pt x="1776" y="84"/>
                  </a:lnTo>
                  <a:lnTo>
                    <a:pt x="1778" y="91"/>
                  </a:lnTo>
                  <a:lnTo>
                    <a:pt x="1780" y="109"/>
                  </a:lnTo>
                  <a:lnTo>
                    <a:pt x="1780" y="2148"/>
                  </a:lnTo>
                  <a:lnTo>
                    <a:pt x="1778" y="2167"/>
                  </a:lnTo>
                  <a:lnTo>
                    <a:pt x="1776" y="2174"/>
                  </a:lnTo>
                  <a:lnTo>
                    <a:pt x="1771" y="2191"/>
                  </a:lnTo>
                  <a:lnTo>
                    <a:pt x="1762" y="2208"/>
                  </a:lnTo>
                  <a:lnTo>
                    <a:pt x="1759" y="2212"/>
                  </a:lnTo>
                  <a:lnTo>
                    <a:pt x="1747" y="2226"/>
                  </a:lnTo>
                  <a:lnTo>
                    <a:pt x="1733" y="2238"/>
                  </a:lnTo>
                  <a:lnTo>
                    <a:pt x="1729" y="2241"/>
                  </a:lnTo>
                  <a:lnTo>
                    <a:pt x="1712" y="2251"/>
                  </a:lnTo>
                  <a:lnTo>
                    <a:pt x="1695" y="2257"/>
                  </a:lnTo>
                  <a:lnTo>
                    <a:pt x="1688" y="2258"/>
                  </a:lnTo>
                  <a:lnTo>
                    <a:pt x="1669" y="2260"/>
                  </a:lnTo>
                  <a:lnTo>
                    <a:pt x="110" y="2260"/>
                  </a:lnTo>
                  <a:lnTo>
                    <a:pt x="91" y="2258"/>
                  </a:lnTo>
                  <a:lnTo>
                    <a:pt x="84" y="2257"/>
                  </a:lnTo>
                  <a:lnTo>
                    <a:pt x="66" y="2251"/>
                  </a:lnTo>
                  <a:lnTo>
                    <a:pt x="51" y="2241"/>
                  </a:lnTo>
                  <a:lnTo>
                    <a:pt x="47" y="2238"/>
                  </a:lnTo>
                  <a:lnTo>
                    <a:pt x="33" y="2226"/>
                  </a:lnTo>
                  <a:lnTo>
                    <a:pt x="21" y="2212"/>
                  </a:lnTo>
                  <a:lnTo>
                    <a:pt x="17" y="2208"/>
                  </a:lnTo>
                  <a:lnTo>
                    <a:pt x="8" y="2191"/>
                  </a:lnTo>
                  <a:lnTo>
                    <a:pt x="2" y="2174"/>
                  </a:lnTo>
                  <a:lnTo>
                    <a:pt x="1" y="2167"/>
                  </a:lnTo>
                  <a:lnTo>
                    <a:pt x="0" y="2148"/>
                  </a:lnTo>
                  <a:lnTo>
                    <a:pt x="0" y="109"/>
                  </a:lnTo>
                  <a:lnTo>
                    <a:pt x="1" y="91"/>
                  </a:lnTo>
                  <a:lnTo>
                    <a:pt x="2" y="84"/>
                  </a:lnTo>
                  <a:lnTo>
                    <a:pt x="8" y="66"/>
                  </a:lnTo>
                  <a:lnTo>
                    <a:pt x="17" y="51"/>
                  </a:lnTo>
                  <a:lnTo>
                    <a:pt x="21" y="46"/>
                  </a:lnTo>
                  <a:lnTo>
                    <a:pt x="33" y="32"/>
                  </a:lnTo>
                  <a:lnTo>
                    <a:pt x="47" y="21"/>
                  </a:lnTo>
                  <a:lnTo>
                    <a:pt x="51" y="17"/>
                  </a:lnTo>
                  <a:lnTo>
                    <a:pt x="66" y="8"/>
                  </a:lnTo>
                  <a:lnTo>
                    <a:pt x="84" y="2"/>
                  </a:lnTo>
                  <a:lnTo>
                    <a:pt x="91" y="1"/>
                  </a:lnTo>
                  <a:lnTo>
                    <a:pt x="11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538"/>
            <p:cNvSpPr>
              <a:spLocks/>
            </p:cNvSpPr>
            <p:nvPr/>
          </p:nvSpPr>
          <p:spPr bwMode="auto">
            <a:xfrm>
              <a:off x="368" y="1735"/>
              <a:ext cx="697" cy="700"/>
            </a:xfrm>
            <a:custGeom>
              <a:avLst/>
              <a:gdLst>
                <a:gd name="T0" fmla="*/ 769 w 1395"/>
                <a:gd name="T1" fmla="*/ 3 h 1400"/>
                <a:gd name="T2" fmla="*/ 906 w 1395"/>
                <a:gd name="T3" fmla="*/ 31 h 1400"/>
                <a:gd name="T4" fmla="*/ 1030 w 1395"/>
                <a:gd name="T5" fmla="*/ 85 h 1400"/>
                <a:gd name="T6" fmla="*/ 1141 w 1395"/>
                <a:gd name="T7" fmla="*/ 159 h 1400"/>
                <a:gd name="T8" fmla="*/ 1236 w 1395"/>
                <a:gd name="T9" fmla="*/ 255 h 1400"/>
                <a:gd name="T10" fmla="*/ 1311 w 1395"/>
                <a:gd name="T11" fmla="*/ 367 h 1400"/>
                <a:gd name="T12" fmla="*/ 1364 w 1395"/>
                <a:gd name="T13" fmla="*/ 492 h 1400"/>
                <a:gd name="T14" fmla="*/ 1392 w 1395"/>
                <a:gd name="T15" fmla="*/ 628 h 1400"/>
                <a:gd name="T16" fmla="*/ 1392 w 1395"/>
                <a:gd name="T17" fmla="*/ 771 h 1400"/>
                <a:gd name="T18" fmla="*/ 1364 w 1395"/>
                <a:gd name="T19" fmla="*/ 908 h 1400"/>
                <a:gd name="T20" fmla="*/ 1311 w 1395"/>
                <a:gd name="T21" fmla="*/ 1034 h 1400"/>
                <a:gd name="T22" fmla="*/ 1236 w 1395"/>
                <a:gd name="T23" fmla="*/ 1146 h 1400"/>
                <a:gd name="T24" fmla="*/ 1141 w 1395"/>
                <a:gd name="T25" fmla="*/ 1240 h 1400"/>
                <a:gd name="T26" fmla="*/ 1030 w 1395"/>
                <a:gd name="T27" fmla="*/ 1316 h 1400"/>
                <a:gd name="T28" fmla="*/ 906 w 1395"/>
                <a:gd name="T29" fmla="*/ 1368 h 1400"/>
                <a:gd name="T30" fmla="*/ 769 w 1395"/>
                <a:gd name="T31" fmla="*/ 1396 h 1400"/>
                <a:gd name="T32" fmla="*/ 627 w 1395"/>
                <a:gd name="T33" fmla="*/ 1396 h 1400"/>
                <a:gd name="T34" fmla="*/ 559 w 1395"/>
                <a:gd name="T35" fmla="*/ 1387 h 1400"/>
                <a:gd name="T36" fmla="*/ 560 w 1395"/>
                <a:gd name="T37" fmla="*/ 1385 h 1400"/>
                <a:gd name="T38" fmla="*/ 564 w 1395"/>
                <a:gd name="T39" fmla="*/ 1377 h 1400"/>
                <a:gd name="T40" fmla="*/ 571 w 1395"/>
                <a:gd name="T41" fmla="*/ 1360 h 1400"/>
                <a:gd name="T42" fmla="*/ 585 w 1395"/>
                <a:gd name="T43" fmla="*/ 1330 h 1400"/>
                <a:gd name="T44" fmla="*/ 606 w 1395"/>
                <a:gd name="T45" fmla="*/ 1284 h 1400"/>
                <a:gd name="T46" fmla="*/ 630 w 1395"/>
                <a:gd name="T47" fmla="*/ 1224 h 1400"/>
                <a:gd name="T48" fmla="*/ 640 w 1395"/>
                <a:gd name="T49" fmla="*/ 1166 h 1400"/>
                <a:gd name="T50" fmla="*/ 634 w 1395"/>
                <a:gd name="T51" fmla="*/ 1111 h 1400"/>
                <a:gd name="T52" fmla="*/ 615 w 1395"/>
                <a:gd name="T53" fmla="*/ 1063 h 1400"/>
                <a:gd name="T54" fmla="*/ 581 w 1395"/>
                <a:gd name="T55" fmla="*/ 1029 h 1400"/>
                <a:gd name="T56" fmla="*/ 533 w 1395"/>
                <a:gd name="T57" fmla="*/ 1009 h 1400"/>
                <a:gd name="T58" fmla="*/ 475 w 1395"/>
                <a:gd name="T59" fmla="*/ 1009 h 1400"/>
                <a:gd name="T60" fmla="*/ 413 w 1395"/>
                <a:gd name="T61" fmla="*/ 1030 h 1400"/>
                <a:gd name="T62" fmla="*/ 359 w 1395"/>
                <a:gd name="T63" fmla="*/ 1072 h 1400"/>
                <a:gd name="T64" fmla="*/ 359 w 1395"/>
                <a:gd name="T65" fmla="*/ 1072 h 1400"/>
                <a:gd name="T66" fmla="*/ 355 w 1395"/>
                <a:gd name="T67" fmla="*/ 1075 h 1400"/>
                <a:gd name="T68" fmla="*/ 348 w 1395"/>
                <a:gd name="T69" fmla="*/ 1083 h 1400"/>
                <a:gd name="T70" fmla="*/ 333 w 1395"/>
                <a:gd name="T71" fmla="*/ 1098 h 1400"/>
                <a:gd name="T72" fmla="*/ 307 w 1395"/>
                <a:gd name="T73" fmla="*/ 1122 h 1400"/>
                <a:gd name="T74" fmla="*/ 271 w 1395"/>
                <a:gd name="T75" fmla="*/ 1159 h 1400"/>
                <a:gd name="T76" fmla="*/ 220 w 1395"/>
                <a:gd name="T77" fmla="*/ 1210 h 1400"/>
                <a:gd name="T78" fmla="*/ 137 w 1395"/>
                <a:gd name="T79" fmla="*/ 1117 h 1400"/>
                <a:gd name="T80" fmla="*/ 73 w 1395"/>
                <a:gd name="T81" fmla="*/ 1010 h 1400"/>
                <a:gd name="T82" fmla="*/ 27 w 1395"/>
                <a:gd name="T83" fmla="*/ 893 h 1400"/>
                <a:gd name="T84" fmla="*/ 4 w 1395"/>
                <a:gd name="T85" fmla="*/ 767 h 1400"/>
                <a:gd name="T86" fmla="*/ 4 w 1395"/>
                <a:gd name="T87" fmla="*/ 628 h 1400"/>
                <a:gd name="T88" fmla="*/ 32 w 1395"/>
                <a:gd name="T89" fmla="*/ 492 h 1400"/>
                <a:gd name="T90" fmla="*/ 84 w 1395"/>
                <a:gd name="T91" fmla="*/ 367 h 1400"/>
                <a:gd name="T92" fmla="*/ 159 w 1395"/>
                <a:gd name="T93" fmla="*/ 255 h 1400"/>
                <a:gd name="T94" fmla="*/ 254 w 1395"/>
                <a:gd name="T95" fmla="*/ 159 h 1400"/>
                <a:gd name="T96" fmla="*/ 366 w 1395"/>
                <a:gd name="T97" fmla="*/ 85 h 1400"/>
                <a:gd name="T98" fmla="*/ 490 w 1395"/>
                <a:gd name="T99" fmla="*/ 31 h 1400"/>
                <a:gd name="T100" fmla="*/ 627 w 1395"/>
                <a:gd name="T101" fmla="*/ 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400">
                  <a:moveTo>
                    <a:pt x="698" y="0"/>
                  </a:moveTo>
                  <a:lnTo>
                    <a:pt x="769" y="3"/>
                  </a:lnTo>
                  <a:lnTo>
                    <a:pt x="838" y="14"/>
                  </a:lnTo>
                  <a:lnTo>
                    <a:pt x="906" y="31"/>
                  </a:lnTo>
                  <a:lnTo>
                    <a:pt x="970" y="55"/>
                  </a:lnTo>
                  <a:lnTo>
                    <a:pt x="1030" y="85"/>
                  </a:lnTo>
                  <a:lnTo>
                    <a:pt x="1087" y="120"/>
                  </a:lnTo>
                  <a:lnTo>
                    <a:pt x="1141" y="159"/>
                  </a:lnTo>
                  <a:lnTo>
                    <a:pt x="1191" y="205"/>
                  </a:lnTo>
                  <a:lnTo>
                    <a:pt x="1236" y="255"/>
                  </a:lnTo>
                  <a:lnTo>
                    <a:pt x="1276" y="309"/>
                  </a:lnTo>
                  <a:lnTo>
                    <a:pt x="1311" y="367"/>
                  </a:lnTo>
                  <a:lnTo>
                    <a:pt x="1341" y="428"/>
                  </a:lnTo>
                  <a:lnTo>
                    <a:pt x="1364" y="492"/>
                  </a:lnTo>
                  <a:lnTo>
                    <a:pt x="1381" y="559"/>
                  </a:lnTo>
                  <a:lnTo>
                    <a:pt x="1392" y="628"/>
                  </a:lnTo>
                  <a:lnTo>
                    <a:pt x="1395" y="700"/>
                  </a:lnTo>
                  <a:lnTo>
                    <a:pt x="1392" y="771"/>
                  </a:lnTo>
                  <a:lnTo>
                    <a:pt x="1381" y="841"/>
                  </a:lnTo>
                  <a:lnTo>
                    <a:pt x="1364" y="908"/>
                  </a:lnTo>
                  <a:lnTo>
                    <a:pt x="1341" y="972"/>
                  </a:lnTo>
                  <a:lnTo>
                    <a:pt x="1311" y="1034"/>
                  </a:lnTo>
                  <a:lnTo>
                    <a:pt x="1276" y="1091"/>
                  </a:lnTo>
                  <a:lnTo>
                    <a:pt x="1236" y="1146"/>
                  </a:lnTo>
                  <a:lnTo>
                    <a:pt x="1191" y="1195"/>
                  </a:lnTo>
                  <a:lnTo>
                    <a:pt x="1141" y="1240"/>
                  </a:lnTo>
                  <a:lnTo>
                    <a:pt x="1087" y="1281"/>
                  </a:lnTo>
                  <a:lnTo>
                    <a:pt x="1030" y="1316"/>
                  </a:lnTo>
                  <a:lnTo>
                    <a:pt x="970" y="1345"/>
                  </a:lnTo>
                  <a:lnTo>
                    <a:pt x="906" y="1368"/>
                  </a:lnTo>
                  <a:lnTo>
                    <a:pt x="838" y="1386"/>
                  </a:lnTo>
                  <a:lnTo>
                    <a:pt x="769" y="1396"/>
                  </a:lnTo>
                  <a:lnTo>
                    <a:pt x="698" y="1400"/>
                  </a:lnTo>
                  <a:lnTo>
                    <a:pt x="627" y="1396"/>
                  </a:lnTo>
                  <a:lnTo>
                    <a:pt x="559" y="1387"/>
                  </a:lnTo>
                  <a:lnTo>
                    <a:pt x="559" y="1387"/>
                  </a:lnTo>
                  <a:lnTo>
                    <a:pt x="559" y="1386"/>
                  </a:lnTo>
                  <a:lnTo>
                    <a:pt x="560" y="1385"/>
                  </a:lnTo>
                  <a:lnTo>
                    <a:pt x="561" y="1381"/>
                  </a:lnTo>
                  <a:lnTo>
                    <a:pt x="564" y="1377"/>
                  </a:lnTo>
                  <a:lnTo>
                    <a:pt x="566" y="1370"/>
                  </a:lnTo>
                  <a:lnTo>
                    <a:pt x="571" y="1360"/>
                  </a:lnTo>
                  <a:lnTo>
                    <a:pt x="577" y="1347"/>
                  </a:lnTo>
                  <a:lnTo>
                    <a:pt x="585" y="1330"/>
                  </a:lnTo>
                  <a:lnTo>
                    <a:pt x="594" y="1309"/>
                  </a:lnTo>
                  <a:lnTo>
                    <a:pt x="606" y="1284"/>
                  </a:lnTo>
                  <a:lnTo>
                    <a:pt x="619" y="1253"/>
                  </a:lnTo>
                  <a:lnTo>
                    <a:pt x="630" y="1224"/>
                  </a:lnTo>
                  <a:lnTo>
                    <a:pt x="637" y="1195"/>
                  </a:lnTo>
                  <a:lnTo>
                    <a:pt x="640" y="1166"/>
                  </a:lnTo>
                  <a:lnTo>
                    <a:pt x="638" y="1138"/>
                  </a:lnTo>
                  <a:lnTo>
                    <a:pt x="634" y="1111"/>
                  </a:lnTo>
                  <a:lnTo>
                    <a:pt x="627" y="1086"/>
                  </a:lnTo>
                  <a:lnTo>
                    <a:pt x="615" y="1063"/>
                  </a:lnTo>
                  <a:lnTo>
                    <a:pt x="600" y="1044"/>
                  </a:lnTo>
                  <a:lnTo>
                    <a:pt x="581" y="1029"/>
                  </a:lnTo>
                  <a:lnTo>
                    <a:pt x="559" y="1016"/>
                  </a:lnTo>
                  <a:lnTo>
                    <a:pt x="533" y="1009"/>
                  </a:lnTo>
                  <a:lnTo>
                    <a:pt x="505" y="1006"/>
                  </a:lnTo>
                  <a:lnTo>
                    <a:pt x="475" y="1009"/>
                  </a:lnTo>
                  <a:lnTo>
                    <a:pt x="444" y="1017"/>
                  </a:lnTo>
                  <a:lnTo>
                    <a:pt x="413" y="1030"/>
                  </a:lnTo>
                  <a:lnTo>
                    <a:pt x="384" y="1049"/>
                  </a:lnTo>
                  <a:lnTo>
                    <a:pt x="359" y="1072"/>
                  </a:lnTo>
                  <a:lnTo>
                    <a:pt x="359" y="1072"/>
                  </a:lnTo>
                  <a:lnTo>
                    <a:pt x="359" y="1072"/>
                  </a:lnTo>
                  <a:lnTo>
                    <a:pt x="357" y="1073"/>
                  </a:lnTo>
                  <a:lnTo>
                    <a:pt x="355" y="1075"/>
                  </a:lnTo>
                  <a:lnTo>
                    <a:pt x="352" y="1078"/>
                  </a:lnTo>
                  <a:lnTo>
                    <a:pt x="348" y="1083"/>
                  </a:lnTo>
                  <a:lnTo>
                    <a:pt x="341" y="1089"/>
                  </a:lnTo>
                  <a:lnTo>
                    <a:pt x="333" y="1098"/>
                  </a:lnTo>
                  <a:lnTo>
                    <a:pt x="321" y="1108"/>
                  </a:lnTo>
                  <a:lnTo>
                    <a:pt x="307" y="1122"/>
                  </a:lnTo>
                  <a:lnTo>
                    <a:pt x="291" y="1139"/>
                  </a:lnTo>
                  <a:lnTo>
                    <a:pt x="271" y="1159"/>
                  </a:lnTo>
                  <a:lnTo>
                    <a:pt x="247" y="1183"/>
                  </a:lnTo>
                  <a:lnTo>
                    <a:pt x="220" y="1210"/>
                  </a:lnTo>
                  <a:lnTo>
                    <a:pt x="177" y="1166"/>
                  </a:lnTo>
                  <a:lnTo>
                    <a:pt x="137" y="1117"/>
                  </a:lnTo>
                  <a:lnTo>
                    <a:pt x="102" y="1065"/>
                  </a:lnTo>
                  <a:lnTo>
                    <a:pt x="73" y="1010"/>
                  </a:lnTo>
                  <a:lnTo>
                    <a:pt x="47" y="953"/>
                  </a:lnTo>
                  <a:lnTo>
                    <a:pt x="27" y="893"/>
                  </a:lnTo>
                  <a:lnTo>
                    <a:pt x="12" y="831"/>
                  </a:lnTo>
                  <a:lnTo>
                    <a:pt x="4" y="767"/>
                  </a:lnTo>
                  <a:lnTo>
                    <a:pt x="0" y="700"/>
                  </a:lnTo>
                  <a:lnTo>
                    <a:pt x="4" y="628"/>
                  </a:lnTo>
                  <a:lnTo>
                    <a:pt x="14" y="559"/>
                  </a:lnTo>
                  <a:lnTo>
                    <a:pt x="32" y="492"/>
                  </a:lnTo>
                  <a:lnTo>
                    <a:pt x="55" y="428"/>
                  </a:lnTo>
                  <a:lnTo>
                    <a:pt x="84" y="367"/>
                  </a:lnTo>
                  <a:lnTo>
                    <a:pt x="119" y="309"/>
                  </a:lnTo>
                  <a:lnTo>
                    <a:pt x="159" y="255"/>
                  </a:lnTo>
                  <a:lnTo>
                    <a:pt x="205" y="205"/>
                  </a:lnTo>
                  <a:lnTo>
                    <a:pt x="254" y="159"/>
                  </a:lnTo>
                  <a:lnTo>
                    <a:pt x="307" y="120"/>
                  </a:lnTo>
                  <a:lnTo>
                    <a:pt x="366" y="85"/>
                  </a:lnTo>
                  <a:lnTo>
                    <a:pt x="426" y="55"/>
                  </a:lnTo>
                  <a:lnTo>
                    <a:pt x="490" y="31"/>
                  </a:lnTo>
                  <a:lnTo>
                    <a:pt x="557" y="14"/>
                  </a:lnTo>
                  <a:lnTo>
                    <a:pt x="627" y="3"/>
                  </a:lnTo>
                  <a:lnTo>
                    <a:pt x="698"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539"/>
            <p:cNvSpPr>
              <a:spLocks noEditPoints="1"/>
            </p:cNvSpPr>
            <p:nvPr/>
          </p:nvSpPr>
          <p:spPr bwMode="auto">
            <a:xfrm>
              <a:off x="360" y="1728"/>
              <a:ext cx="713" cy="716"/>
            </a:xfrm>
            <a:custGeom>
              <a:avLst/>
              <a:gdLst>
                <a:gd name="T0" fmla="*/ 511 w 1427"/>
                <a:gd name="T1" fmla="*/ 61 h 1431"/>
                <a:gd name="T2" fmla="*/ 329 w 1427"/>
                <a:gd name="T3" fmla="*/ 149 h 1431"/>
                <a:gd name="T4" fmla="*/ 208 w 1427"/>
                <a:gd name="T5" fmla="*/ 255 h 1431"/>
                <a:gd name="T6" fmla="*/ 115 w 1427"/>
                <a:gd name="T7" fmla="*/ 388 h 1431"/>
                <a:gd name="T8" fmla="*/ 45 w 1427"/>
                <a:gd name="T9" fmla="*/ 580 h 1431"/>
                <a:gd name="T10" fmla="*/ 35 w 1427"/>
                <a:gd name="T11" fmla="*/ 790 h 1431"/>
                <a:gd name="T12" fmla="*/ 89 w 1427"/>
                <a:gd name="T13" fmla="*/ 991 h 1431"/>
                <a:gd name="T14" fmla="*/ 175 w 1427"/>
                <a:gd name="T15" fmla="*/ 1136 h 1431"/>
                <a:gd name="T16" fmla="*/ 288 w 1427"/>
                <a:gd name="T17" fmla="*/ 1150 h 1431"/>
                <a:gd name="T18" fmla="*/ 363 w 1427"/>
                <a:gd name="T19" fmla="*/ 1077 h 1431"/>
                <a:gd name="T20" fmla="*/ 456 w 1427"/>
                <a:gd name="T21" fmla="*/ 1016 h 1431"/>
                <a:gd name="T22" fmla="*/ 548 w 1427"/>
                <a:gd name="T23" fmla="*/ 1008 h 1431"/>
                <a:gd name="T24" fmla="*/ 628 w 1427"/>
                <a:gd name="T25" fmla="*/ 1051 h 1431"/>
                <a:gd name="T26" fmla="*/ 670 w 1427"/>
                <a:gd name="T27" fmla="*/ 1154 h 1431"/>
                <a:gd name="T28" fmla="*/ 655 w 1427"/>
                <a:gd name="T29" fmla="*/ 1259 h 1431"/>
                <a:gd name="T30" fmla="*/ 608 w 1427"/>
                <a:gd name="T31" fmla="*/ 1365 h 1431"/>
                <a:gd name="T32" fmla="*/ 677 w 1427"/>
                <a:gd name="T33" fmla="*/ 1399 h 1431"/>
                <a:gd name="T34" fmla="*/ 881 w 1427"/>
                <a:gd name="T35" fmla="*/ 1379 h 1431"/>
                <a:gd name="T36" fmla="*/ 1068 w 1427"/>
                <a:gd name="T37" fmla="*/ 1299 h 1431"/>
                <a:gd name="T38" fmla="*/ 1195 w 1427"/>
                <a:gd name="T39" fmla="*/ 1199 h 1431"/>
                <a:gd name="T40" fmla="*/ 1295 w 1427"/>
                <a:gd name="T41" fmla="*/ 1071 h 1431"/>
                <a:gd name="T42" fmla="*/ 1374 w 1427"/>
                <a:gd name="T43" fmla="*/ 883 h 1431"/>
                <a:gd name="T44" fmla="*/ 1394 w 1427"/>
                <a:gd name="T45" fmla="*/ 679 h 1431"/>
                <a:gd name="T46" fmla="*/ 1365 w 1427"/>
                <a:gd name="T47" fmla="*/ 514 h 1431"/>
                <a:gd name="T48" fmla="*/ 1276 w 1427"/>
                <a:gd name="T49" fmla="*/ 330 h 1431"/>
                <a:gd name="T50" fmla="*/ 1146 w 1427"/>
                <a:gd name="T51" fmla="*/ 186 h 1431"/>
                <a:gd name="T52" fmla="*/ 978 w 1427"/>
                <a:gd name="T53" fmla="*/ 85 h 1431"/>
                <a:gd name="T54" fmla="*/ 749 w 1427"/>
                <a:gd name="T55" fmla="*/ 31 h 1431"/>
                <a:gd name="T56" fmla="*/ 860 w 1427"/>
                <a:gd name="T57" fmla="*/ 15 h 1431"/>
                <a:gd name="T58" fmla="*/ 1109 w 1427"/>
                <a:gd name="T59" fmla="*/ 120 h 1431"/>
                <a:gd name="T60" fmla="*/ 1262 w 1427"/>
                <a:gd name="T61" fmla="*/ 258 h 1431"/>
                <a:gd name="T62" fmla="*/ 1357 w 1427"/>
                <a:gd name="T63" fmla="*/ 405 h 1431"/>
                <a:gd name="T64" fmla="*/ 1412 w 1427"/>
                <a:gd name="T65" fmla="*/ 574 h 1431"/>
                <a:gd name="T66" fmla="*/ 1419 w 1427"/>
                <a:gd name="T67" fmla="*/ 821 h 1431"/>
                <a:gd name="T68" fmla="*/ 1357 w 1427"/>
                <a:gd name="T69" fmla="*/ 1024 h 1431"/>
                <a:gd name="T70" fmla="*/ 1262 w 1427"/>
                <a:gd name="T71" fmla="*/ 1171 h 1431"/>
                <a:gd name="T72" fmla="*/ 1114 w 1427"/>
                <a:gd name="T73" fmla="*/ 1306 h 1431"/>
                <a:gd name="T74" fmla="*/ 959 w 1427"/>
                <a:gd name="T75" fmla="*/ 1387 h 1431"/>
                <a:gd name="T76" fmla="*/ 749 w 1427"/>
                <a:gd name="T77" fmla="*/ 1430 h 1431"/>
                <a:gd name="T78" fmla="*/ 551 w 1427"/>
                <a:gd name="T79" fmla="*/ 1414 h 1431"/>
                <a:gd name="T80" fmla="*/ 567 w 1427"/>
                <a:gd name="T81" fmla="*/ 1379 h 1431"/>
                <a:gd name="T82" fmla="*/ 600 w 1427"/>
                <a:gd name="T83" fmla="*/ 1305 h 1431"/>
                <a:gd name="T84" fmla="*/ 635 w 1427"/>
                <a:gd name="T85" fmla="*/ 1212 h 1431"/>
                <a:gd name="T86" fmla="*/ 618 w 1427"/>
                <a:gd name="T87" fmla="*/ 1090 h 1431"/>
                <a:gd name="T88" fmla="*/ 573 w 1427"/>
                <a:gd name="T89" fmla="*/ 1049 h 1431"/>
                <a:gd name="T90" fmla="*/ 485 w 1427"/>
                <a:gd name="T91" fmla="*/ 1041 h 1431"/>
                <a:gd name="T92" fmla="*/ 385 w 1427"/>
                <a:gd name="T93" fmla="*/ 1099 h 1431"/>
                <a:gd name="T94" fmla="*/ 311 w 1427"/>
                <a:gd name="T95" fmla="*/ 1172 h 1431"/>
                <a:gd name="T96" fmla="*/ 175 w 1427"/>
                <a:gd name="T97" fmla="*/ 1185 h 1431"/>
                <a:gd name="T98" fmla="*/ 75 w 1427"/>
                <a:gd name="T99" fmla="*/ 1036 h 1431"/>
                <a:gd name="T100" fmla="*/ 15 w 1427"/>
                <a:gd name="T101" fmla="*/ 861 h 1431"/>
                <a:gd name="T102" fmla="*/ 7 w 1427"/>
                <a:gd name="T103" fmla="*/ 608 h 1431"/>
                <a:gd name="T104" fmla="*/ 55 w 1427"/>
                <a:gd name="T105" fmla="*/ 437 h 1431"/>
                <a:gd name="T106" fmla="*/ 143 w 1427"/>
                <a:gd name="T107" fmla="*/ 285 h 1431"/>
                <a:gd name="T108" fmla="*/ 284 w 1427"/>
                <a:gd name="T109" fmla="*/ 143 h 1431"/>
                <a:gd name="T110" fmla="*/ 434 w 1427"/>
                <a:gd name="T111" fmla="*/ 56 h 1431"/>
                <a:gd name="T112" fmla="*/ 677 w 1427"/>
                <a:gd name="T11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7" h="1431">
                  <a:moveTo>
                    <a:pt x="677" y="31"/>
                  </a:moveTo>
                  <a:lnTo>
                    <a:pt x="607" y="38"/>
                  </a:lnTo>
                  <a:lnTo>
                    <a:pt x="579" y="44"/>
                  </a:lnTo>
                  <a:lnTo>
                    <a:pt x="579" y="44"/>
                  </a:lnTo>
                  <a:lnTo>
                    <a:pt x="545" y="51"/>
                  </a:lnTo>
                  <a:lnTo>
                    <a:pt x="511" y="61"/>
                  </a:lnTo>
                  <a:lnTo>
                    <a:pt x="480" y="72"/>
                  </a:lnTo>
                  <a:lnTo>
                    <a:pt x="447" y="85"/>
                  </a:lnTo>
                  <a:lnTo>
                    <a:pt x="417" y="99"/>
                  </a:lnTo>
                  <a:lnTo>
                    <a:pt x="386" y="114"/>
                  </a:lnTo>
                  <a:lnTo>
                    <a:pt x="357" y="131"/>
                  </a:lnTo>
                  <a:lnTo>
                    <a:pt x="329" y="149"/>
                  </a:lnTo>
                  <a:lnTo>
                    <a:pt x="329" y="149"/>
                  </a:lnTo>
                  <a:lnTo>
                    <a:pt x="306" y="165"/>
                  </a:lnTo>
                  <a:lnTo>
                    <a:pt x="280" y="186"/>
                  </a:lnTo>
                  <a:lnTo>
                    <a:pt x="255" y="208"/>
                  </a:lnTo>
                  <a:lnTo>
                    <a:pt x="230" y="232"/>
                  </a:lnTo>
                  <a:lnTo>
                    <a:pt x="208" y="255"/>
                  </a:lnTo>
                  <a:lnTo>
                    <a:pt x="186" y="281"/>
                  </a:lnTo>
                  <a:lnTo>
                    <a:pt x="165" y="307"/>
                  </a:lnTo>
                  <a:lnTo>
                    <a:pt x="148" y="330"/>
                  </a:lnTo>
                  <a:lnTo>
                    <a:pt x="148" y="330"/>
                  </a:lnTo>
                  <a:lnTo>
                    <a:pt x="131" y="359"/>
                  </a:lnTo>
                  <a:lnTo>
                    <a:pt x="115" y="388"/>
                  </a:lnTo>
                  <a:lnTo>
                    <a:pt x="98" y="418"/>
                  </a:lnTo>
                  <a:lnTo>
                    <a:pt x="84" y="450"/>
                  </a:lnTo>
                  <a:lnTo>
                    <a:pt x="73" y="481"/>
                  </a:lnTo>
                  <a:lnTo>
                    <a:pt x="61" y="514"/>
                  </a:lnTo>
                  <a:lnTo>
                    <a:pt x="52" y="546"/>
                  </a:lnTo>
                  <a:lnTo>
                    <a:pt x="45" y="580"/>
                  </a:lnTo>
                  <a:lnTo>
                    <a:pt x="45" y="580"/>
                  </a:lnTo>
                  <a:lnTo>
                    <a:pt x="39" y="608"/>
                  </a:lnTo>
                  <a:lnTo>
                    <a:pt x="35" y="644"/>
                  </a:lnTo>
                  <a:lnTo>
                    <a:pt x="32" y="679"/>
                  </a:lnTo>
                  <a:lnTo>
                    <a:pt x="32" y="753"/>
                  </a:lnTo>
                  <a:lnTo>
                    <a:pt x="35" y="790"/>
                  </a:lnTo>
                  <a:lnTo>
                    <a:pt x="40" y="826"/>
                  </a:lnTo>
                  <a:lnTo>
                    <a:pt x="46" y="855"/>
                  </a:lnTo>
                  <a:lnTo>
                    <a:pt x="54" y="890"/>
                  </a:lnTo>
                  <a:lnTo>
                    <a:pt x="63" y="924"/>
                  </a:lnTo>
                  <a:lnTo>
                    <a:pt x="76" y="958"/>
                  </a:lnTo>
                  <a:lnTo>
                    <a:pt x="89" y="991"/>
                  </a:lnTo>
                  <a:lnTo>
                    <a:pt x="104" y="1023"/>
                  </a:lnTo>
                  <a:lnTo>
                    <a:pt x="120" y="1053"/>
                  </a:lnTo>
                  <a:lnTo>
                    <a:pt x="139" y="1084"/>
                  </a:lnTo>
                  <a:lnTo>
                    <a:pt x="139" y="1084"/>
                  </a:lnTo>
                  <a:lnTo>
                    <a:pt x="154" y="1108"/>
                  </a:lnTo>
                  <a:lnTo>
                    <a:pt x="175" y="1136"/>
                  </a:lnTo>
                  <a:lnTo>
                    <a:pt x="197" y="1163"/>
                  </a:lnTo>
                  <a:lnTo>
                    <a:pt x="221" y="1189"/>
                  </a:lnTo>
                  <a:lnTo>
                    <a:pt x="236" y="1203"/>
                  </a:lnTo>
                  <a:lnTo>
                    <a:pt x="248" y="1190"/>
                  </a:lnTo>
                  <a:lnTo>
                    <a:pt x="270" y="1169"/>
                  </a:lnTo>
                  <a:lnTo>
                    <a:pt x="288" y="1150"/>
                  </a:lnTo>
                  <a:lnTo>
                    <a:pt x="304" y="1134"/>
                  </a:lnTo>
                  <a:lnTo>
                    <a:pt x="318" y="1121"/>
                  </a:lnTo>
                  <a:lnTo>
                    <a:pt x="328" y="1109"/>
                  </a:lnTo>
                  <a:lnTo>
                    <a:pt x="337" y="1101"/>
                  </a:lnTo>
                  <a:lnTo>
                    <a:pt x="362" y="1077"/>
                  </a:lnTo>
                  <a:lnTo>
                    <a:pt x="363" y="1077"/>
                  </a:lnTo>
                  <a:lnTo>
                    <a:pt x="378" y="1062"/>
                  </a:lnTo>
                  <a:lnTo>
                    <a:pt x="396" y="1048"/>
                  </a:lnTo>
                  <a:lnTo>
                    <a:pt x="400" y="1044"/>
                  </a:lnTo>
                  <a:lnTo>
                    <a:pt x="418" y="1034"/>
                  </a:lnTo>
                  <a:lnTo>
                    <a:pt x="436" y="1024"/>
                  </a:lnTo>
                  <a:lnTo>
                    <a:pt x="456" y="1016"/>
                  </a:lnTo>
                  <a:lnTo>
                    <a:pt x="475" y="1010"/>
                  </a:lnTo>
                  <a:lnTo>
                    <a:pt x="482" y="1009"/>
                  </a:lnTo>
                  <a:lnTo>
                    <a:pt x="501" y="1007"/>
                  </a:lnTo>
                  <a:lnTo>
                    <a:pt x="520" y="1006"/>
                  </a:lnTo>
                  <a:lnTo>
                    <a:pt x="541" y="1007"/>
                  </a:lnTo>
                  <a:lnTo>
                    <a:pt x="548" y="1008"/>
                  </a:lnTo>
                  <a:lnTo>
                    <a:pt x="568" y="1013"/>
                  </a:lnTo>
                  <a:lnTo>
                    <a:pt x="586" y="1020"/>
                  </a:lnTo>
                  <a:lnTo>
                    <a:pt x="590" y="1023"/>
                  </a:lnTo>
                  <a:lnTo>
                    <a:pt x="606" y="1031"/>
                  </a:lnTo>
                  <a:lnTo>
                    <a:pt x="618" y="1041"/>
                  </a:lnTo>
                  <a:lnTo>
                    <a:pt x="628" y="1051"/>
                  </a:lnTo>
                  <a:lnTo>
                    <a:pt x="644" y="1072"/>
                  </a:lnTo>
                  <a:lnTo>
                    <a:pt x="648" y="1077"/>
                  </a:lnTo>
                  <a:lnTo>
                    <a:pt x="659" y="1104"/>
                  </a:lnTo>
                  <a:lnTo>
                    <a:pt x="666" y="1133"/>
                  </a:lnTo>
                  <a:lnTo>
                    <a:pt x="667" y="1139"/>
                  </a:lnTo>
                  <a:lnTo>
                    <a:pt x="670" y="1154"/>
                  </a:lnTo>
                  <a:lnTo>
                    <a:pt x="670" y="1186"/>
                  </a:lnTo>
                  <a:lnTo>
                    <a:pt x="669" y="1203"/>
                  </a:lnTo>
                  <a:lnTo>
                    <a:pt x="665" y="1219"/>
                  </a:lnTo>
                  <a:lnTo>
                    <a:pt x="664" y="1225"/>
                  </a:lnTo>
                  <a:lnTo>
                    <a:pt x="660" y="1241"/>
                  </a:lnTo>
                  <a:lnTo>
                    <a:pt x="655" y="1259"/>
                  </a:lnTo>
                  <a:lnTo>
                    <a:pt x="648" y="1275"/>
                  </a:lnTo>
                  <a:lnTo>
                    <a:pt x="638" y="1298"/>
                  </a:lnTo>
                  <a:lnTo>
                    <a:pt x="629" y="1318"/>
                  </a:lnTo>
                  <a:lnTo>
                    <a:pt x="621" y="1337"/>
                  </a:lnTo>
                  <a:lnTo>
                    <a:pt x="614" y="1352"/>
                  </a:lnTo>
                  <a:lnTo>
                    <a:pt x="608" y="1365"/>
                  </a:lnTo>
                  <a:lnTo>
                    <a:pt x="603" y="1375"/>
                  </a:lnTo>
                  <a:lnTo>
                    <a:pt x="600" y="1385"/>
                  </a:lnTo>
                  <a:lnTo>
                    <a:pt x="597" y="1390"/>
                  </a:lnTo>
                  <a:lnTo>
                    <a:pt x="608" y="1392"/>
                  </a:lnTo>
                  <a:lnTo>
                    <a:pt x="642" y="1396"/>
                  </a:lnTo>
                  <a:lnTo>
                    <a:pt x="677" y="1399"/>
                  </a:lnTo>
                  <a:lnTo>
                    <a:pt x="713" y="1400"/>
                  </a:lnTo>
                  <a:lnTo>
                    <a:pt x="749" y="1399"/>
                  </a:lnTo>
                  <a:lnTo>
                    <a:pt x="819" y="1392"/>
                  </a:lnTo>
                  <a:lnTo>
                    <a:pt x="847" y="1386"/>
                  </a:lnTo>
                  <a:lnTo>
                    <a:pt x="847" y="1386"/>
                  </a:lnTo>
                  <a:lnTo>
                    <a:pt x="881" y="1379"/>
                  </a:lnTo>
                  <a:lnTo>
                    <a:pt x="914" y="1369"/>
                  </a:lnTo>
                  <a:lnTo>
                    <a:pt x="946" y="1358"/>
                  </a:lnTo>
                  <a:lnTo>
                    <a:pt x="978" y="1345"/>
                  </a:lnTo>
                  <a:lnTo>
                    <a:pt x="1009" y="1331"/>
                  </a:lnTo>
                  <a:lnTo>
                    <a:pt x="1038" y="1316"/>
                  </a:lnTo>
                  <a:lnTo>
                    <a:pt x="1068" y="1299"/>
                  </a:lnTo>
                  <a:lnTo>
                    <a:pt x="1097" y="1281"/>
                  </a:lnTo>
                  <a:lnTo>
                    <a:pt x="1097" y="1281"/>
                  </a:lnTo>
                  <a:lnTo>
                    <a:pt x="1119" y="1264"/>
                  </a:lnTo>
                  <a:lnTo>
                    <a:pt x="1146" y="1243"/>
                  </a:lnTo>
                  <a:lnTo>
                    <a:pt x="1171" y="1223"/>
                  </a:lnTo>
                  <a:lnTo>
                    <a:pt x="1195" y="1199"/>
                  </a:lnTo>
                  <a:lnTo>
                    <a:pt x="1218" y="1175"/>
                  </a:lnTo>
                  <a:lnTo>
                    <a:pt x="1240" y="1149"/>
                  </a:lnTo>
                  <a:lnTo>
                    <a:pt x="1261" y="1122"/>
                  </a:lnTo>
                  <a:lnTo>
                    <a:pt x="1276" y="1100"/>
                  </a:lnTo>
                  <a:lnTo>
                    <a:pt x="1276" y="1100"/>
                  </a:lnTo>
                  <a:lnTo>
                    <a:pt x="1295" y="1071"/>
                  </a:lnTo>
                  <a:lnTo>
                    <a:pt x="1311" y="1042"/>
                  </a:lnTo>
                  <a:lnTo>
                    <a:pt x="1328" y="1011"/>
                  </a:lnTo>
                  <a:lnTo>
                    <a:pt x="1342" y="981"/>
                  </a:lnTo>
                  <a:lnTo>
                    <a:pt x="1353" y="950"/>
                  </a:lnTo>
                  <a:lnTo>
                    <a:pt x="1365" y="917"/>
                  </a:lnTo>
                  <a:lnTo>
                    <a:pt x="1374" y="883"/>
                  </a:lnTo>
                  <a:lnTo>
                    <a:pt x="1381" y="849"/>
                  </a:lnTo>
                  <a:lnTo>
                    <a:pt x="1381" y="849"/>
                  </a:lnTo>
                  <a:lnTo>
                    <a:pt x="1387" y="821"/>
                  </a:lnTo>
                  <a:lnTo>
                    <a:pt x="1394" y="752"/>
                  </a:lnTo>
                  <a:lnTo>
                    <a:pt x="1395" y="715"/>
                  </a:lnTo>
                  <a:lnTo>
                    <a:pt x="1394" y="679"/>
                  </a:lnTo>
                  <a:lnTo>
                    <a:pt x="1391" y="644"/>
                  </a:lnTo>
                  <a:lnTo>
                    <a:pt x="1387" y="608"/>
                  </a:lnTo>
                  <a:lnTo>
                    <a:pt x="1381" y="580"/>
                  </a:lnTo>
                  <a:lnTo>
                    <a:pt x="1381" y="580"/>
                  </a:lnTo>
                  <a:lnTo>
                    <a:pt x="1374" y="546"/>
                  </a:lnTo>
                  <a:lnTo>
                    <a:pt x="1365" y="514"/>
                  </a:lnTo>
                  <a:lnTo>
                    <a:pt x="1353" y="481"/>
                  </a:lnTo>
                  <a:lnTo>
                    <a:pt x="1342" y="450"/>
                  </a:lnTo>
                  <a:lnTo>
                    <a:pt x="1328" y="418"/>
                  </a:lnTo>
                  <a:lnTo>
                    <a:pt x="1311" y="388"/>
                  </a:lnTo>
                  <a:lnTo>
                    <a:pt x="1295" y="359"/>
                  </a:lnTo>
                  <a:lnTo>
                    <a:pt x="1276" y="330"/>
                  </a:lnTo>
                  <a:lnTo>
                    <a:pt x="1276" y="330"/>
                  </a:lnTo>
                  <a:lnTo>
                    <a:pt x="1261" y="307"/>
                  </a:lnTo>
                  <a:lnTo>
                    <a:pt x="1240" y="281"/>
                  </a:lnTo>
                  <a:lnTo>
                    <a:pt x="1218" y="255"/>
                  </a:lnTo>
                  <a:lnTo>
                    <a:pt x="1171" y="208"/>
                  </a:lnTo>
                  <a:lnTo>
                    <a:pt x="1146" y="186"/>
                  </a:lnTo>
                  <a:lnTo>
                    <a:pt x="1119" y="165"/>
                  </a:lnTo>
                  <a:lnTo>
                    <a:pt x="1097" y="149"/>
                  </a:lnTo>
                  <a:lnTo>
                    <a:pt x="1097" y="149"/>
                  </a:lnTo>
                  <a:lnTo>
                    <a:pt x="1038" y="114"/>
                  </a:lnTo>
                  <a:lnTo>
                    <a:pt x="1009" y="99"/>
                  </a:lnTo>
                  <a:lnTo>
                    <a:pt x="978" y="85"/>
                  </a:lnTo>
                  <a:lnTo>
                    <a:pt x="946" y="72"/>
                  </a:lnTo>
                  <a:lnTo>
                    <a:pt x="881" y="51"/>
                  </a:lnTo>
                  <a:lnTo>
                    <a:pt x="847" y="44"/>
                  </a:lnTo>
                  <a:lnTo>
                    <a:pt x="847" y="44"/>
                  </a:lnTo>
                  <a:lnTo>
                    <a:pt x="819" y="38"/>
                  </a:lnTo>
                  <a:lnTo>
                    <a:pt x="749" y="31"/>
                  </a:lnTo>
                  <a:lnTo>
                    <a:pt x="677" y="31"/>
                  </a:lnTo>
                  <a:close/>
                  <a:moveTo>
                    <a:pt x="677" y="0"/>
                  </a:moveTo>
                  <a:lnTo>
                    <a:pt x="749" y="0"/>
                  </a:lnTo>
                  <a:lnTo>
                    <a:pt x="819" y="7"/>
                  </a:lnTo>
                  <a:lnTo>
                    <a:pt x="853" y="14"/>
                  </a:lnTo>
                  <a:lnTo>
                    <a:pt x="860" y="15"/>
                  </a:lnTo>
                  <a:lnTo>
                    <a:pt x="894" y="22"/>
                  </a:lnTo>
                  <a:lnTo>
                    <a:pt x="959" y="43"/>
                  </a:lnTo>
                  <a:lnTo>
                    <a:pt x="991" y="56"/>
                  </a:lnTo>
                  <a:lnTo>
                    <a:pt x="1022" y="70"/>
                  </a:lnTo>
                  <a:lnTo>
                    <a:pt x="1051" y="85"/>
                  </a:lnTo>
                  <a:lnTo>
                    <a:pt x="1109" y="120"/>
                  </a:lnTo>
                  <a:lnTo>
                    <a:pt x="1114" y="123"/>
                  </a:lnTo>
                  <a:lnTo>
                    <a:pt x="1141" y="143"/>
                  </a:lnTo>
                  <a:lnTo>
                    <a:pt x="1168" y="164"/>
                  </a:lnTo>
                  <a:lnTo>
                    <a:pt x="1193" y="186"/>
                  </a:lnTo>
                  <a:lnTo>
                    <a:pt x="1240" y="233"/>
                  </a:lnTo>
                  <a:lnTo>
                    <a:pt x="1262" y="258"/>
                  </a:lnTo>
                  <a:lnTo>
                    <a:pt x="1283" y="285"/>
                  </a:lnTo>
                  <a:lnTo>
                    <a:pt x="1302" y="312"/>
                  </a:lnTo>
                  <a:lnTo>
                    <a:pt x="1305" y="317"/>
                  </a:lnTo>
                  <a:lnTo>
                    <a:pt x="1324" y="346"/>
                  </a:lnTo>
                  <a:lnTo>
                    <a:pt x="1340" y="375"/>
                  </a:lnTo>
                  <a:lnTo>
                    <a:pt x="1357" y="405"/>
                  </a:lnTo>
                  <a:lnTo>
                    <a:pt x="1371" y="437"/>
                  </a:lnTo>
                  <a:lnTo>
                    <a:pt x="1382" y="468"/>
                  </a:lnTo>
                  <a:lnTo>
                    <a:pt x="1394" y="501"/>
                  </a:lnTo>
                  <a:lnTo>
                    <a:pt x="1403" y="534"/>
                  </a:lnTo>
                  <a:lnTo>
                    <a:pt x="1410" y="567"/>
                  </a:lnTo>
                  <a:lnTo>
                    <a:pt x="1412" y="574"/>
                  </a:lnTo>
                  <a:lnTo>
                    <a:pt x="1419" y="608"/>
                  </a:lnTo>
                  <a:lnTo>
                    <a:pt x="1422" y="644"/>
                  </a:lnTo>
                  <a:lnTo>
                    <a:pt x="1426" y="679"/>
                  </a:lnTo>
                  <a:lnTo>
                    <a:pt x="1427" y="715"/>
                  </a:lnTo>
                  <a:lnTo>
                    <a:pt x="1426" y="752"/>
                  </a:lnTo>
                  <a:lnTo>
                    <a:pt x="1419" y="821"/>
                  </a:lnTo>
                  <a:lnTo>
                    <a:pt x="1410" y="862"/>
                  </a:lnTo>
                  <a:lnTo>
                    <a:pt x="1403" y="896"/>
                  </a:lnTo>
                  <a:lnTo>
                    <a:pt x="1394" y="930"/>
                  </a:lnTo>
                  <a:lnTo>
                    <a:pt x="1382" y="963"/>
                  </a:lnTo>
                  <a:lnTo>
                    <a:pt x="1371" y="994"/>
                  </a:lnTo>
                  <a:lnTo>
                    <a:pt x="1357" y="1024"/>
                  </a:lnTo>
                  <a:lnTo>
                    <a:pt x="1340" y="1055"/>
                  </a:lnTo>
                  <a:lnTo>
                    <a:pt x="1324" y="1084"/>
                  </a:lnTo>
                  <a:lnTo>
                    <a:pt x="1305" y="1113"/>
                  </a:lnTo>
                  <a:lnTo>
                    <a:pt x="1302" y="1118"/>
                  </a:lnTo>
                  <a:lnTo>
                    <a:pt x="1283" y="1144"/>
                  </a:lnTo>
                  <a:lnTo>
                    <a:pt x="1262" y="1171"/>
                  </a:lnTo>
                  <a:lnTo>
                    <a:pt x="1240" y="1197"/>
                  </a:lnTo>
                  <a:lnTo>
                    <a:pt x="1217" y="1221"/>
                  </a:lnTo>
                  <a:lnTo>
                    <a:pt x="1193" y="1245"/>
                  </a:lnTo>
                  <a:lnTo>
                    <a:pt x="1168" y="1266"/>
                  </a:lnTo>
                  <a:lnTo>
                    <a:pt x="1141" y="1287"/>
                  </a:lnTo>
                  <a:lnTo>
                    <a:pt x="1114" y="1306"/>
                  </a:lnTo>
                  <a:lnTo>
                    <a:pt x="1109" y="1310"/>
                  </a:lnTo>
                  <a:lnTo>
                    <a:pt x="1080" y="1329"/>
                  </a:lnTo>
                  <a:lnTo>
                    <a:pt x="1051" y="1345"/>
                  </a:lnTo>
                  <a:lnTo>
                    <a:pt x="1022" y="1360"/>
                  </a:lnTo>
                  <a:lnTo>
                    <a:pt x="991" y="1374"/>
                  </a:lnTo>
                  <a:lnTo>
                    <a:pt x="959" y="1387"/>
                  </a:lnTo>
                  <a:lnTo>
                    <a:pt x="926" y="1399"/>
                  </a:lnTo>
                  <a:lnTo>
                    <a:pt x="894" y="1408"/>
                  </a:lnTo>
                  <a:lnTo>
                    <a:pt x="860" y="1415"/>
                  </a:lnTo>
                  <a:lnTo>
                    <a:pt x="853" y="1416"/>
                  </a:lnTo>
                  <a:lnTo>
                    <a:pt x="819" y="1423"/>
                  </a:lnTo>
                  <a:lnTo>
                    <a:pt x="749" y="1430"/>
                  </a:lnTo>
                  <a:lnTo>
                    <a:pt x="713" y="1431"/>
                  </a:lnTo>
                  <a:lnTo>
                    <a:pt x="677" y="1430"/>
                  </a:lnTo>
                  <a:lnTo>
                    <a:pt x="642" y="1428"/>
                  </a:lnTo>
                  <a:lnTo>
                    <a:pt x="608" y="1423"/>
                  </a:lnTo>
                  <a:lnTo>
                    <a:pt x="572" y="1417"/>
                  </a:lnTo>
                  <a:lnTo>
                    <a:pt x="551" y="1414"/>
                  </a:lnTo>
                  <a:lnTo>
                    <a:pt x="560" y="1395"/>
                  </a:lnTo>
                  <a:lnTo>
                    <a:pt x="560" y="1394"/>
                  </a:lnTo>
                  <a:lnTo>
                    <a:pt x="561" y="1392"/>
                  </a:lnTo>
                  <a:lnTo>
                    <a:pt x="562" y="1388"/>
                  </a:lnTo>
                  <a:lnTo>
                    <a:pt x="565" y="1385"/>
                  </a:lnTo>
                  <a:lnTo>
                    <a:pt x="567" y="1379"/>
                  </a:lnTo>
                  <a:lnTo>
                    <a:pt x="571" y="1372"/>
                  </a:lnTo>
                  <a:lnTo>
                    <a:pt x="574" y="1362"/>
                  </a:lnTo>
                  <a:lnTo>
                    <a:pt x="579" y="1352"/>
                  </a:lnTo>
                  <a:lnTo>
                    <a:pt x="585" y="1339"/>
                  </a:lnTo>
                  <a:lnTo>
                    <a:pt x="592" y="1324"/>
                  </a:lnTo>
                  <a:lnTo>
                    <a:pt x="600" y="1305"/>
                  </a:lnTo>
                  <a:lnTo>
                    <a:pt x="609" y="1285"/>
                  </a:lnTo>
                  <a:lnTo>
                    <a:pt x="620" y="1262"/>
                  </a:lnTo>
                  <a:lnTo>
                    <a:pt x="625" y="1246"/>
                  </a:lnTo>
                  <a:lnTo>
                    <a:pt x="631" y="1228"/>
                  </a:lnTo>
                  <a:lnTo>
                    <a:pt x="635" y="1212"/>
                  </a:lnTo>
                  <a:lnTo>
                    <a:pt x="635" y="1212"/>
                  </a:lnTo>
                  <a:lnTo>
                    <a:pt x="637" y="1203"/>
                  </a:lnTo>
                  <a:lnTo>
                    <a:pt x="638" y="1186"/>
                  </a:lnTo>
                  <a:lnTo>
                    <a:pt x="638" y="1154"/>
                  </a:lnTo>
                  <a:lnTo>
                    <a:pt x="637" y="1144"/>
                  </a:lnTo>
                  <a:lnTo>
                    <a:pt x="630" y="1116"/>
                  </a:lnTo>
                  <a:lnTo>
                    <a:pt x="618" y="1090"/>
                  </a:lnTo>
                  <a:lnTo>
                    <a:pt x="606" y="1073"/>
                  </a:lnTo>
                  <a:lnTo>
                    <a:pt x="596" y="1063"/>
                  </a:lnTo>
                  <a:lnTo>
                    <a:pt x="588" y="1057"/>
                  </a:lnTo>
                  <a:lnTo>
                    <a:pt x="589" y="1059"/>
                  </a:lnTo>
                  <a:lnTo>
                    <a:pt x="587" y="1057"/>
                  </a:lnTo>
                  <a:lnTo>
                    <a:pt x="573" y="1049"/>
                  </a:lnTo>
                  <a:lnTo>
                    <a:pt x="573" y="1049"/>
                  </a:lnTo>
                  <a:lnTo>
                    <a:pt x="555" y="1042"/>
                  </a:lnTo>
                  <a:lnTo>
                    <a:pt x="540" y="1038"/>
                  </a:lnTo>
                  <a:lnTo>
                    <a:pt x="520" y="1037"/>
                  </a:lnTo>
                  <a:lnTo>
                    <a:pt x="501" y="1038"/>
                  </a:lnTo>
                  <a:lnTo>
                    <a:pt x="485" y="1041"/>
                  </a:lnTo>
                  <a:lnTo>
                    <a:pt x="469" y="1045"/>
                  </a:lnTo>
                  <a:lnTo>
                    <a:pt x="449" y="1053"/>
                  </a:lnTo>
                  <a:lnTo>
                    <a:pt x="431" y="1063"/>
                  </a:lnTo>
                  <a:lnTo>
                    <a:pt x="414" y="1072"/>
                  </a:lnTo>
                  <a:lnTo>
                    <a:pt x="400" y="1084"/>
                  </a:lnTo>
                  <a:lnTo>
                    <a:pt x="385" y="1099"/>
                  </a:lnTo>
                  <a:lnTo>
                    <a:pt x="384" y="1099"/>
                  </a:lnTo>
                  <a:lnTo>
                    <a:pt x="360" y="1123"/>
                  </a:lnTo>
                  <a:lnTo>
                    <a:pt x="350" y="1132"/>
                  </a:lnTo>
                  <a:lnTo>
                    <a:pt x="340" y="1143"/>
                  </a:lnTo>
                  <a:lnTo>
                    <a:pt x="326" y="1156"/>
                  </a:lnTo>
                  <a:lnTo>
                    <a:pt x="311" y="1172"/>
                  </a:lnTo>
                  <a:lnTo>
                    <a:pt x="292" y="1191"/>
                  </a:lnTo>
                  <a:lnTo>
                    <a:pt x="270" y="1212"/>
                  </a:lnTo>
                  <a:lnTo>
                    <a:pt x="246" y="1236"/>
                  </a:lnTo>
                  <a:lnTo>
                    <a:pt x="235" y="1247"/>
                  </a:lnTo>
                  <a:lnTo>
                    <a:pt x="199" y="1211"/>
                  </a:lnTo>
                  <a:lnTo>
                    <a:pt x="175" y="1185"/>
                  </a:lnTo>
                  <a:lnTo>
                    <a:pt x="153" y="1158"/>
                  </a:lnTo>
                  <a:lnTo>
                    <a:pt x="132" y="1130"/>
                  </a:lnTo>
                  <a:lnTo>
                    <a:pt x="113" y="1101"/>
                  </a:lnTo>
                  <a:lnTo>
                    <a:pt x="110" y="1097"/>
                  </a:lnTo>
                  <a:lnTo>
                    <a:pt x="91" y="1066"/>
                  </a:lnTo>
                  <a:lnTo>
                    <a:pt x="75" y="1036"/>
                  </a:lnTo>
                  <a:lnTo>
                    <a:pt x="60" y="1003"/>
                  </a:lnTo>
                  <a:lnTo>
                    <a:pt x="47" y="971"/>
                  </a:lnTo>
                  <a:lnTo>
                    <a:pt x="34" y="937"/>
                  </a:lnTo>
                  <a:lnTo>
                    <a:pt x="25" y="903"/>
                  </a:lnTo>
                  <a:lnTo>
                    <a:pt x="17" y="868"/>
                  </a:lnTo>
                  <a:lnTo>
                    <a:pt x="15" y="861"/>
                  </a:lnTo>
                  <a:lnTo>
                    <a:pt x="8" y="826"/>
                  </a:lnTo>
                  <a:lnTo>
                    <a:pt x="4" y="790"/>
                  </a:lnTo>
                  <a:lnTo>
                    <a:pt x="0" y="753"/>
                  </a:lnTo>
                  <a:lnTo>
                    <a:pt x="0" y="679"/>
                  </a:lnTo>
                  <a:lnTo>
                    <a:pt x="4" y="644"/>
                  </a:lnTo>
                  <a:lnTo>
                    <a:pt x="7" y="608"/>
                  </a:lnTo>
                  <a:lnTo>
                    <a:pt x="14" y="574"/>
                  </a:lnTo>
                  <a:lnTo>
                    <a:pt x="15" y="567"/>
                  </a:lnTo>
                  <a:lnTo>
                    <a:pt x="22" y="534"/>
                  </a:lnTo>
                  <a:lnTo>
                    <a:pt x="32" y="501"/>
                  </a:lnTo>
                  <a:lnTo>
                    <a:pt x="43" y="468"/>
                  </a:lnTo>
                  <a:lnTo>
                    <a:pt x="55" y="437"/>
                  </a:lnTo>
                  <a:lnTo>
                    <a:pt x="69" y="405"/>
                  </a:lnTo>
                  <a:lnTo>
                    <a:pt x="85" y="375"/>
                  </a:lnTo>
                  <a:lnTo>
                    <a:pt x="102" y="346"/>
                  </a:lnTo>
                  <a:lnTo>
                    <a:pt x="119" y="317"/>
                  </a:lnTo>
                  <a:lnTo>
                    <a:pt x="123" y="312"/>
                  </a:lnTo>
                  <a:lnTo>
                    <a:pt x="143" y="285"/>
                  </a:lnTo>
                  <a:lnTo>
                    <a:pt x="164" y="258"/>
                  </a:lnTo>
                  <a:lnTo>
                    <a:pt x="186" y="233"/>
                  </a:lnTo>
                  <a:lnTo>
                    <a:pt x="208" y="209"/>
                  </a:lnTo>
                  <a:lnTo>
                    <a:pt x="232" y="186"/>
                  </a:lnTo>
                  <a:lnTo>
                    <a:pt x="258" y="164"/>
                  </a:lnTo>
                  <a:lnTo>
                    <a:pt x="284" y="143"/>
                  </a:lnTo>
                  <a:lnTo>
                    <a:pt x="312" y="123"/>
                  </a:lnTo>
                  <a:lnTo>
                    <a:pt x="316" y="120"/>
                  </a:lnTo>
                  <a:lnTo>
                    <a:pt x="344" y="102"/>
                  </a:lnTo>
                  <a:lnTo>
                    <a:pt x="374" y="85"/>
                  </a:lnTo>
                  <a:lnTo>
                    <a:pt x="404" y="70"/>
                  </a:lnTo>
                  <a:lnTo>
                    <a:pt x="434" y="56"/>
                  </a:lnTo>
                  <a:lnTo>
                    <a:pt x="467" y="43"/>
                  </a:lnTo>
                  <a:lnTo>
                    <a:pt x="498" y="32"/>
                  </a:lnTo>
                  <a:lnTo>
                    <a:pt x="532" y="22"/>
                  </a:lnTo>
                  <a:lnTo>
                    <a:pt x="566" y="15"/>
                  </a:lnTo>
                  <a:lnTo>
                    <a:pt x="607" y="7"/>
                  </a:lnTo>
                  <a:lnTo>
                    <a:pt x="67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540"/>
            <p:cNvSpPr>
              <a:spLocks/>
            </p:cNvSpPr>
            <p:nvPr/>
          </p:nvSpPr>
          <p:spPr bwMode="auto">
            <a:xfrm>
              <a:off x="613" y="1982"/>
              <a:ext cx="207" cy="207"/>
            </a:xfrm>
            <a:custGeom>
              <a:avLst/>
              <a:gdLst>
                <a:gd name="T0" fmla="*/ 207 w 413"/>
                <a:gd name="T1" fmla="*/ 0 h 415"/>
                <a:gd name="T2" fmla="*/ 244 w 413"/>
                <a:gd name="T3" fmla="*/ 3 h 415"/>
                <a:gd name="T4" fmla="*/ 278 w 413"/>
                <a:gd name="T5" fmla="*/ 13 h 415"/>
                <a:gd name="T6" fmla="*/ 311 w 413"/>
                <a:gd name="T7" fmla="*/ 28 h 415"/>
                <a:gd name="T8" fmla="*/ 340 w 413"/>
                <a:gd name="T9" fmla="*/ 49 h 415"/>
                <a:gd name="T10" fmla="*/ 364 w 413"/>
                <a:gd name="T11" fmla="*/ 73 h 415"/>
                <a:gd name="T12" fmla="*/ 385 w 413"/>
                <a:gd name="T13" fmla="*/ 102 h 415"/>
                <a:gd name="T14" fmla="*/ 401 w 413"/>
                <a:gd name="T15" fmla="*/ 135 h 415"/>
                <a:gd name="T16" fmla="*/ 410 w 413"/>
                <a:gd name="T17" fmla="*/ 170 h 415"/>
                <a:gd name="T18" fmla="*/ 413 w 413"/>
                <a:gd name="T19" fmla="*/ 207 h 415"/>
                <a:gd name="T20" fmla="*/ 410 w 413"/>
                <a:gd name="T21" fmla="*/ 245 h 415"/>
                <a:gd name="T22" fmla="*/ 401 w 413"/>
                <a:gd name="T23" fmla="*/ 280 h 415"/>
                <a:gd name="T24" fmla="*/ 385 w 413"/>
                <a:gd name="T25" fmla="*/ 312 h 415"/>
                <a:gd name="T26" fmla="*/ 364 w 413"/>
                <a:gd name="T27" fmla="*/ 341 h 415"/>
                <a:gd name="T28" fmla="*/ 340 w 413"/>
                <a:gd name="T29" fmla="*/ 366 h 415"/>
                <a:gd name="T30" fmla="*/ 311 w 413"/>
                <a:gd name="T31" fmla="*/ 386 h 415"/>
                <a:gd name="T32" fmla="*/ 278 w 413"/>
                <a:gd name="T33" fmla="*/ 402 h 415"/>
                <a:gd name="T34" fmla="*/ 244 w 413"/>
                <a:gd name="T35" fmla="*/ 411 h 415"/>
                <a:gd name="T36" fmla="*/ 207 w 413"/>
                <a:gd name="T37" fmla="*/ 415 h 415"/>
                <a:gd name="T38" fmla="*/ 170 w 413"/>
                <a:gd name="T39" fmla="*/ 411 h 415"/>
                <a:gd name="T40" fmla="*/ 135 w 413"/>
                <a:gd name="T41" fmla="*/ 402 h 415"/>
                <a:gd name="T42" fmla="*/ 102 w 413"/>
                <a:gd name="T43" fmla="*/ 386 h 415"/>
                <a:gd name="T44" fmla="*/ 74 w 413"/>
                <a:gd name="T45" fmla="*/ 366 h 415"/>
                <a:gd name="T46" fmla="*/ 48 w 413"/>
                <a:gd name="T47" fmla="*/ 341 h 415"/>
                <a:gd name="T48" fmla="*/ 28 w 413"/>
                <a:gd name="T49" fmla="*/ 312 h 415"/>
                <a:gd name="T50" fmla="*/ 13 w 413"/>
                <a:gd name="T51" fmla="*/ 280 h 415"/>
                <a:gd name="T52" fmla="*/ 4 w 413"/>
                <a:gd name="T53" fmla="*/ 245 h 415"/>
                <a:gd name="T54" fmla="*/ 0 w 413"/>
                <a:gd name="T55" fmla="*/ 207 h 415"/>
                <a:gd name="T56" fmla="*/ 4 w 413"/>
                <a:gd name="T57" fmla="*/ 170 h 415"/>
                <a:gd name="T58" fmla="*/ 13 w 413"/>
                <a:gd name="T59" fmla="*/ 135 h 415"/>
                <a:gd name="T60" fmla="*/ 28 w 413"/>
                <a:gd name="T61" fmla="*/ 102 h 415"/>
                <a:gd name="T62" fmla="*/ 48 w 413"/>
                <a:gd name="T63" fmla="*/ 73 h 415"/>
                <a:gd name="T64" fmla="*/ 74 w 413"/>
                <a:gd name="T65" fmla="*/ 49 h 415"/>
                <a:gd name="T66" fmla="*/ 102 w 413"/>
                <a:gd name="T67" fmla="*/ 28 h 415"/>
                <a:gd name="T68" fmla="*/ 135 w 413"/>
                <a:gd name="T69" fmla="*/ 13 h 415"/>
                <a:gd name="T70" fmla="*/ 170 w 413"/>
                <a:gd name="T71" fmla="*/ 3 h 415"/>
                <a:gd name="T72" fmla="*/ 207 w 413"/>
                <a:gd name="T73"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15">
                  <a:moveTo>
                    <a:pt x="207" y="0"/>
                  </a:moveTo>
                  <a:lnTo>
                    <a:pt x="244" y="3"/>
                  </a:lnTo>
                  <a:lnTo>
                    <a:pt x="278" y="13"/>
                  </a:lnTo>
                  <a:lnTo>
                    <a:pt x="311" y="28"/>
                  </a:lnTo>
                  <a:lnTo>
                    <a:pt x="340" y="49"/>
                  </a:lnTo>
                  <a:lnTo>
                    <a:pt x="364" y="73"/>
                  </a:lnTo>
                  <a:lnTo>
                    <a:pt x="385" y="102"/>
                  </a:lnTo>
                  <a:lnTo>
                    <a:pt x="401" y="135"/>
                  </a:lnTo>
                  <a:lnTo>
                    <a:pt x="410" y="170"/>
                  </a:lnTo>
                  <a:lnTo>
                    <a:pt x="413" y="207"/>
                  </a:lnTo>
                  <a:lnTo>
                    <a:pt x="410" y="245"/>
                  </a:lnTo>
                  <a:lnTo>
                    <a:pt x="401" y="280"/>
                  </a:lnTo>
                  <a:lnTo>
                    <a:pt x="385" y="312"/>
                  </a:lnTo>
                  <a:lnTo>
                    <a:pt x="364" y="341"/>
                  </a:lnTo>
                  <a:lnTo>
                    <a:pt x="340" y="366"/>
                  </a:lnTo>
                  <a:lnTo>
                    <a:pt x="311" y="386"/>
                  </a:lnTo>
                  <a:lnTo>
                    <a:pt x="278" y="402"/>
                  </a:lnTo>
                  <a:lnTo>
                    <a:pt x="244" y="411"/>
                  </a:lnTo>
                  <a:lnTo>
                    <a:pt x="207" y="415"/>
                  </a:lnTo>
                  <a:lnTo>
                    <a:pt x="170" y="411"/>
                  </a:lnTo>
                  <a:lnTo>
                    <a:pt x="135" y="402"/>
                  </a:lnTo>
                  <a:lnTo>
                    <a:pt x="102" y="386"/>
                  </a:lnTo>
                  <a:lnTo>
                    <a:pt x="74" y="366"/>
                  </a:lnTo>
                  <a:lnTo>
                    <a:pt x="48" y="341"/>
                  </a:lnTo>
                  <a:lnTo>
                    <a:pt x="28" y="312"/>
                  </a:lnTo>
                  <a:lnTo>
                    <a:pt x="13" y="280"/>
                  </a:lnTo>
                  <a:lnTo>
                    <a:pt x="4" y="245"/>
                  </a:lnTo>
                  <a:lnTo>
                    <a:pt x="0" y="207"/>
                  </a:lnTo>
                  <a:lnTo>
                    <a:pt x="4" y="170"/>
                  </a:lnTo>
                  <a:lnTo>
                    <a:pt x="13" y="135"/>
                  </a:lnTo>
                  <a:lnTo>
                    <a:pt x="28" y="102"/>
                  </a:lnTo>
                  <a:lnTo>
                    <a:pt x="48" y="73"/>
                  </a:lnTo>
                  <a:lnTo>
                    <a:pt x="74" y="49"/>
                  </a:lnTo>
                  <a:lnTo>
                    <a:pt x="102" y="28"/>
                  </a:lnTo>
                  <a:lnTo>
                    <a:pt x="135" y="13"/>
                  </a:lnTo>
                  <a:lnTo>
                    <a:pt x="170" y="3"/>
                  </a:lnTo>
                  <a:lnTo>
                    <a:pt x="20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541"/>
            <p:cNvSpPr>
              <a:spLocks noEditPoints="1"/>
            </p:cNvSpPr>
            <p:nvPr/>
          </p:nvSpPr>
          <p:spPr bwMode="auto">
            <a:xfrm>
              <a:off x="606" y="1974"/>
              <a:ext cx="222" cy="224"/>
            </a:xfrm>
            <a:custGeom>
              <a:avLst/>
              <a:gdLst>
                <a:gd name="T0" fmla="*/ 167 w 445"/>
                <a:gd name="T1" fmla="*/ 38 h 446"/>
                <a:gd name="T2" fmla="*/ 112 w 445"/>
                <a:gd name="T3" fmla="*/ 65 h 446"/>
                <a:gd name="T4" fmla="*/ 74 w 445"/>
                <a:gd name="T5" fmla="*/ 101 h 446"/>
                <a:gd name="T6" fmla="*/ 55 w 445"/>
                <a:gd name="T7" fmla="*/ 129 h 446"/>
                <a:gd name="T8" fmla="*/ 35 w 445"/>
                <a:gd name="T9" fmla="*/ 184 h 446"/>
                <a:gd name="T10" fmla="*/ 34 w 445"/>
                <a:gd name="T11" fmla="*/ 257 h 446"/>
                <a:gd name="T12" fmla="*/ 55 w 445"/>
                <a:gd name="T13" fmla="*/ 314 h 446"/>
                <a:gd name="T14" fmla="*/ 74 w 445"/>
                <a:gd name="T15" fmla="*/ 344 h 446"/>
                <a:gd name="T16" fmla="*/ 112 w 445"/>
                <a:gd name="T17" fmla="*/ 380 h 446"/>
                <a:gd name="T18" fmla="*/ 167 w 445"/>
                <a:gd name="T19" fmla="*/ 407 h 446"/>
                <a:gd name="T20" fmla="*/ 222 w 445"/>
                <a:gd name="T21" fmla="*/ 415 h 446"/>
                <a:gd name="T22" fmla="*/ 277 w 445"/>
                <a:gd name="T23" fmla="*/ 407 h 446"/>
                <a:gd name="T24" fmla="*/ 330 w 445"/>
                <a:gd name="T25" fmla="*/ 380 h 446"/>
                <a:gd name="T26" fmla="*/ 370 w 445"/>
                <a:gd name="T27" fmla="*/ 344 h 446"/>
                <a:gd name="T28" fmla="*/ 389 w 445"/>
                <a:gd name="T29" fmla="*/ 314 h 446"/>
                <a:gd name="T30" fmla="*/ 410 w 445"/>
                <a:gd name="T31" fmla="*/ 257 h 446"/>
                <a:gd name="T32" fmla="*/ 412 w 445"/>
                <a:gd name="T33" fmla="*/ 201 h 446"/>
                <a:gd name="T34" fmla="*/ 398 w 445"/>
                <a:gd name="T35" fmla="*/ 148 h 446"/>
                <a:gd name="T36" fmla="*/ 378 w 445"/>
                <a:gd name="T37" fmla="*/ 113 h 446"/>
                <a:gd name="T38" fmla="*/ 342 w 445"/>
                <a:gd name="T39" fmla="*/ 73 h 446"/>
                <a:gd name="T40" fmla="*/ 314 w 445"/>
                <a:gd name="T41" fmla="*/ 55 h 446"/>
                <a:gd name="T42" fmla="*/ 259 w 445"/>
                <a:gd name="T43" fmla="*/ 34 h 446"/>
                <a:gd name="T44" fmla="*/ 201 w 445"/>
                <a:gd name="T45" fmla="*/ 0 h 446"/>
                <a:gd name="T46" fmla="*/ 270 w 445"/>
                <a:gd name="T47" fmla="*/ 4 h 446"/>
                <a:gd name="T48" fmla="*/ 327 w 445"/>
                <a:gd name="T49" fmla="*/ 25 h 446"/>
                <a:gd name="T50" fmla="*/ 364 w 445"/>
                <a:gd name="T51" fmla="*/ 51 h 446"/>
                <a:gd name="T52" fmla="*/ 404 w 445"/>
                <a:gd name="T53" fmla="*/ 95 h 446"/>
                <a:gd name="T54" fmla="*/ 427 w 445"/>
                <a:gd name="T55" fmla="*/ 135 h 446"/>
                <a:gd name="T56" fmla="*/ 444 w 445"/>
                <a:gd name="T57" fmla="*/ 201 h 446"/>
                <a:gd name="T58" fmla="*/ 440 w 445"/>
                <a:gd name="T59" fmla="*/ 264 h 446"/>
                <a:gd name="T60" fmla="*/ 427 w 445"/>
                <a:gd name="T61" fmla="*/ 310 h 446"/>
                <a:gd name="T62" fmla="*/ 404 w 445"/>
                <a:gd name="T63" fmla="*/ 349 h 446"/>
                <a:gd name="T64" fmla="*/ 348 w 445"/>
                <a:gd name="T65" fmla="*/ 405 h 446"/>
                <a:gd name="T66" fmla="*/ 308 w 445"/>
                <a:gd name="T67" fmla="*/ 429 h 446"/>
                <a:gd name="T68" fmla="*/ 263 w 445"/>
                <a:gd name="T69" fmla="*/ 442 h 446"/>
                <a:gd name="T70" fmla="*/ 201 w 445"/>
                <a:gd name="T71" fmla="*/ 445 h 446"/>
                <a:gd name="T72" fmla="*/ 154 w 445"/>
                <a:gd name="T73" fmla="*/ 436 h 446"/>
                <a:gd name="T74" fmla="*/ 99 w 445"/>
                <a:gd name="T75" fmla="*/ 409 h 446"/>
                <a:gd name="T76" fmla="*/ 64 w 445"/>
                <a:gd name="T77" fmla="*/ 380 h 446"/>
                <a:gd name="T78" fmla="*/ 36 w 445"/>
                <a:gd name="T79" fmla="*/ 345 h 446"/>
                <a:gd name="T80" fmla="*/ 10 w 445"/>
                <a:gd name="T81" fmla="*/ 290 h 446"/>
                <a:gd name="T82" fmla="*/ 0 w 445"/>
                <a:gd name="T83" fmla="*/ 243 h 446"/>
                <a:gd name="T84" fmla="*/ 10 w 445"/>
                <a:gd name="T85" fmla="*/ 154 h 446"/>
                <a:gd name="T86" fmla="*/ 36 w 445"/>
                <a:gd name="T87" fmla="*/ 100 h 446"/>
                <a:gd name="T88" fmla="*/ 64 w 445"/>
                <a:gd name="T89" fmla="*/ 64 h 446"/>
                <a:gd name="T90" fmla="*/ 99 w 445"/>
                <a:gd name="T91" fmla="*/ 36 h 446"/>
                <a:gd name="T92" fmla="*/ 154 w 445"/>
                <a:gd name="T93" fmla="*/ 9 h 446"/>
                <a:gd name="T94" fmla="*/ 201 w 445"/>
                <a:gd name="T95"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 h="446">
                  <a:moveTo>
                    <a:pt x="201" y="31"/>
                  </a:moveTo>
                  <a:lnTo>
                    <a:pt x="187" y="34"/>
                  </a:lnTo>
                  <a:lnTo>
                    <a:pt x="167" y="38"/>
                  </a:lnTo>
                  <a:lnTo>
                    <a:pt x="148" y="45"/>
                  </a:lnTo>
                  <a:lnTo>
                    <a:pt x="130" y="55"/>
                  </a:lnTo>
                  <a:lnTo>
                    <a:pt x="112" y="65"/>
                  </a:lnTo>
                  <a:lnTo>
                    <a:pt x="102" y="73"/>
                  </a:lnTo>
                  <a:lnTo>
                    <a:pt x="87" y="86"/>
                  </a:lnTo>
                  <a:lnTo>
                    <a:pt x="74" y="101"/>
                  </a:lnTo>
                  <a:lnTo>
                    <a:pt x="66" y="113"/>
                  </a:lnTo>
                  <a:lnTo>
                    <a:pt x="66" y="113"/>
                  </a:lnTo>
                  <a:lnTo>
                    <a:pt x="55" y="129"/>
                  </a:lnTo>
                  <a:lnTo>
                    <a:pt x="46" y="148"/>
                  </a:lnTo>
                  <a:lnTo>
                    <a:pt x="39" y="166"/>
                  </a:lnTo>
                  <a:lnTo>
                    <a:pt x="35" y="184"/>
                  </a:lnTo>
                  <a:lnTo>
                    <a:pt x="32" y="201"/>
                  </a:lnTo>
                  <a:lnTo>
                    <a:pt x="32" y="243"/>
                  </a:lnTo>
                  <a:lnTo>
                    <a:pt x="34" y="257"/>
                  </a:lnTo>
                  <a:lnTo>
                    <a:pt x="39" y="277"/>
                  </a:lnTo>
                  <a:lnTo>
                    <a:pt x="46" y="297"/>
                  </a:lnTo>
                  <a:lnTo>
                    <a:pt x="55" y="314"/>
                  </a:lnTo>
                  <a:lnTo>
                    <a:pt x="66" y="332"/>
                  </a:lnTo>
                  <a:lnTo>
                    <a:pt x="66" y="332"/>
                  </a:lnTo>
                  <a:lnTo>
                    <a:pt x="74" y="344"/>
                  </a:lnTo>
                  <a:lnTo>
                    <a:pt x="87" y="358"/>
                  </a:lnTo>
                  <a:lnTo>
                    <a:pt x="102" y="372"/>
                  </a:lnTo>
                  <a:lnTo>
                    <a:pt x="112" y="380"/>
                  </a:lnTo>
                  <a:lnTo>
                    <a:pt x="130" y="390"/>
                  </a:lnTo>
                  <a:lnTo>
                    <a:pt x="148" y="400"/>
                  </a:lnTo>
                  <a:lnTo>
                    <a:pt x="167" y="407"/>
                  </a:lnTo>
                  <a:lnTo>
                    <a:pt x="187" y="411"/>
                  </a:lnTo>
                  <a:lnTo>
                    <a:pt x="201" y="414"/>
                  </a:lnTo>
                  <a:lnTo>
                    <a:pt x="222" y="415"/>
                  </a:lnTo>
                  <a:lnTo>
                    <a:pt x="243" y="414"/>
                  </a:lnTo>
                  <a:lnTo>
                    <a:pt x="259" y="411"/>
                  </a:lnTo>
                  <a:lnTo>
                    <a:pt x="277" y="407"/>
                  </a:lnTo>
                  <a:lnTo>
                    <a:pt x="295" y="400"/>
                  </a:lnTo>
                  <a:lnTo>
                    <a:pt x="314" y="390"/>
                  </a:lnTo>
                  <a:lnTo>
                    <a:pt x="330" y="380"/>
                  </a:lnTo>
                  <a:lnTo>
                    <a:pt x="330" y="380"/>
                  </a:lnTo>
                  <a:lnTo>
                    <a:pt x="342" y="372"/>
                  </a:lnTo>
                  <a:lnTo>
                    <a:pt x="370" y="344"/>
                  </a:lnTo>
                  <a:lnTo>
                    <a:pt x="378" y="332"/>
                  </a:lnTo>
                  <a:lnTo>
                    <a:pt x="378" y="332"/>
                  </a:lnTo>
                  <a:lnTo>
                    <a:pt x="389" y="314"/>
                  </a:lnTo>
                  <a:lnTo>
                    <a:pt x="398" y="297"/>
                  </a:lnTo>
                  <a:lnTo>
                    <a:pt x="405" y="277"/>
                  </a:lnTo>
                  <a:lnTo>
                    <a:pt x="410" y="257"/>
                  </a:lnTo>
                  <a:lnTo>
                    <a:pt x="412" y="243"/>
                  </a:lnTo>
                  <a:lnTo>
                    <a:pt x="413" y="222"/>
                  </a:lnTo>
                  <a:lnTo>
                    <a:pt x="412" y="201"/>
                  </a:lnTo>
                  <a:lnTo>
                    <a:pt x="409" y="184"/>
                  </a:lnTo>
                  <a:lnTo>
                    <a:pt x="405" y="166"/>
                  </a:lnTo>
                  <a:lnTo>
                    <a:pt x="398" y="148"/>
                  </a:lnTo>
                  <a:lnTo>
                    <a:pt x="389" y="129"/>
                  </a:lnTo>
                  <a:lnTo>
                    <a:pt x="378" y="113"/>
                  </a:lnTo>
                  <a:lnTo>
                    <a:pt x="378" y="113"/>
                  </a:lnTo>
                  <a:lnTo>
                    <a:pt x="370" y="101"/>
                  </a:lnTo>
                  <a:lnTo>
                    <a:pt x="356" y="86"/>
                  </a:lnTo>
                  <a:lnTo>
                    <a:pt x="342" y="73"/>
                  </a:lnTo>
                  <a:lnTo>
                    <a:pt x="330" y="65"/>
                  </a:lnTo>
                  <a:lnTo>
                    <a:pt x="330" y="65"/>
                  </a:lnTo>
                  <a:lnTo>
                    <a:pt x="314" y="55"/>
                  </a:lnTo>
                  <a:lnTo>
                    <a:pt x="295" y="45"/>
                  </a:lnTo>
                  <a:lnTo>
                    <a:pt x="277" y="38"/>
                  </a:lnTo>
                  <a:lnTo>
                    <a:pt x="259" y="34"/>
                  </a:lnTo>
                  <a:lnTo>
                    <a:pt x="243" y="31"/>
                  </a:lnTo>
                  <a:lnTo>
                    <a:pt x="201" y="31"/>
                  </a:lnTo>
                  <a:close/>
                  <a:moveTo>
                    <a:pt x="201" y="0"/>
                  </a:moveTo>
                  <a:lnTo>
                    <a:pt x="243" y="0"/>
                  </a:lnTo>
                  <a:lnTo>
                    <a:pt x="263" y="3"/>
                  </a:lnTo>
                  <a:lnTo>
                    <a:pt x="270" y="4"/>
                  </a:lnTo>
                  <a:lnTo>
                    <a:pt x="290" y="9"/>
                  </a:lnTo>
                  <a:lnTo>
                    <a:pt x="308" y="16"/>
                  </a:lnTo>
                  <a:lnTo>
                    <a:pt x="327" y="25"/>
                  </a:lnTo>
                  <a:lnTo>
                    <a:pt x="343" y="36"/>
                  </a:lnTo>
                  <a:lnTo>
                    <a:pt x="348" y="39"/>
                  </a:lnTo>
                  <a:lnTo>
                    <a:pt x="364" y="51"/>
                  </a:lnTo>
                  <a:lnTo>
                    <a:pt x="378" y="64"/>
                  </a:lnTo>
                  <a:lnTo>
                    <a:pt x="392" y="79"/>
                  </a:lnTo>
                  <a:lnTo>
                    <a:pt x="404" y="95"/>
                  </a:lnTo>
                  <a:lnTo>
                    <a:pt x="407" y="100"/>
                  </a:lnTo>
                  <a:lnTo>
                    <a:pt x="418" y="116"/>
                  </a:lnTo>
                  <a:lnTo>
                    <a:pt x="427" y="135"/>
                  </a:lnTo>
                  <a:lnTo>
                    <a:pt x="434" y="154"/>
                  </a:lnTo>
                  <a:lnTo>
                    <a:pt x="439" y="173"/>
                  </a:lnTo>
                  <a:lnTo>
                    <a:pt x="444" y="201"/>
                  </a:lnTo>
                  <a:lnTo>
                    <a:pt x="445" y="222"/>
                  </a:lnTo>
                  <a:lnTo>
                    <a:pt x="444" y="243"/>
                  </a:lnTo>
                  <a:lnTo>
                    <a:pt x="440" y="264"/>
                  </a:lnTo>
                  <a:lnTo>
                    <a:pt x="439" y="270"/>
                  </a:lnTo>
                  <a:lnTo>
                    <a:pt x="434" y="290"/>
                  </a:lnTo>
                  <a:lnTo>
                    <a:pt x="427" y="310"/>
                  </a:lnTo>
                  <a:lnTo>
                    <a:pt x="418" y="327"/>
                  </a:lnTo>
                  <a:lnTo>
                    <a:pt x="407" y="345"/>
                  </a:lnTo>
                  <a:lnTo>
                    <a:pt x="404" y="349"/>
                  </a:lnTo>
                  <a:lnTo>
                    <a:pt x="392" y="366"/>
                  </a:lnTo>
                  <a:lnTo>
                    <a:pt x="364" y="394"/>
                  </a:lnTo>
                  <a:lnTo>
                    <a:pt x="348" y="405"/>
                  </a:lnTo>
                  <a:lnTo>
                    <a:pt x="343" y="409"/>
                  </a:lnTo>
                  <a:lnTo>
                    <a:pt x="327" y="419"/>
                  </a:lnTo>
                  <a:lnTo>
                    <a:pt x="308" y="429"/>
                  </a:lnTo>
                  <a:lnTo>
                    <a:pt x="290" y="436"/>
                  </a:lnTo>
                  <a:lnTo>
                    <a:pt x="270" y="440"/>
                  </a:lnTo>
                  <a:lnTo>
                    <a:pt x="263" y="442"/>
                  </a:lnTo>
                  <a:lnTo>
                    <a:pt x="243" y="445"/>
                  </a:lnTo>
                  <a:lnTo>
                    <a:pt x="222" y="446"/>
                  </a:lnTo>
                  <a:lnTo>
                    <a:pt x="201" y="445"/>
                  </a:lnTo>
                  <a:lnTo>
                    <a:pt x="180" y="442"/>
                  </a:lnTo>
                  <a:lnTo>
                    <a:pt x="174" y="440"/>
                  </a:lnTo>
                  <a:lnTo>
                    <a:pt x="154" y="436"/>
                  </a:lnTo>
                  <a:lnTo>
                    <a:pt x="136" y="429"/>
                  </a:lnTo>
                  <a:lnTo>
                    <a:pt x="117" y="419"/>
                  </a:lnTo>
                  <a:lnTo>
                    <a:pt x="99" y="409"/>
                  </a:lnTo>
                  <a:lnTo>
                    <a:pt x="95" y="405"/>
                  </a:lnTo>
                  <a:lnTo>
                    <a:pt x="80" y="394"/>
                  </a:lnTo>
                  <a:lnTo>
                    <a:pt x="64" y="380"/>
                  </a:lnTo>
                  <a:lnTo>
                    <a:pt x="52" y="366"/>
                  </a:lnTo>
                  <a:lnTo>
                    <a:pt x="40" y="349"/>
                  </a:lnTo>
                  <a:lnTo>
                    <a:pt x="36" y="345"/>
                  </a:lnTo>
                  <a:lnTo>
                    <a:pt x="26" y="327"/>
                  </a:lnTo>
                  <a:lnTo>
                    <a:pt x="17" y="310"/>
                  </a:lnTo>
                  <a:lnTo>
                    <a:pt x="10" y="290"/>
                  </a:lnTo>
                  <a:lnTo>
                    <a:pt x="5" y="270"/>
                  </a:lnTo>
                  <a:lnTo>
                    <a:pt x="4" y="264"/>
                  </a:lnTo>
                  <a:lnTo>
                    <a:pt x="0" y="243"/>
                  </a:lnTo>
                  <a:lnTo>
                    <a:pt x="0" y="201"/>
                  </a:lnTo>
                  <a:lnTo>
                    <a:pt x="5" y="173"/>
                  </a:lnTo>
                  <a:lnTo>
                    <a:pt x="10" y="154"/>
                  </a:lnTo>
                  <a:lnTo>
                    <a:pt x="17" y="135"/>
                  </a:lnTo>
                  <a:lnTo>
                    <a:pt x="26" y="116"/>
                  </a:lnTo>
                  <a:lnTo>
                    <a:pt x="36" y="100"/>
                  </a:lnTo>
                  <a:lnTo>
                    <a:pt x="40" y="95"/>
                  </a:lnTo>
                  <a:lnTo>
                    <a:pt x="52" y="79"/>
                  </a:lnTo>
                  <a:lnTo>
                    <a:pt x="64" y="64"/>
                  </a:lnTo>
                  <a:lnTo>
                    <a:pt x="80" y="51"/>
                  </a:lnTo>
                  <a:lnTo>
                    <a:pt x="95" y="39"/>
                  </a:lnTo>
                  <a:lnTo>
                    <a:pt x="99" y="36"/>
                  </a:lnTo>
                  <a:lnTo>
                    <a:pt x="117" y="25"/>
                  </a:lnTo>
                  <a:lnTo>
                    <a:pt x="136" y="16"/>
                  </a:lnTo>
                  <a:lnTo>
                    <a:pt x="154" y="9"/>
                  </a:lnTo>
                  <a:lnTo>
                    <a:pt x="174" y="4"/>
                  </a:lnTo>
                  <a:lnTo>
                    <a:pt x="180" y="3"/>
                  </a:lnTo>
                  <a:lnTo>
                    <a:pt x="20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542"/>
            <p:cNvSpPr>
              <a:spLocks/>
            </p:cNvSpPr>
            <p:nvPr/>
          </p:nvSpPr>
          <p:spPr bwMode="auto">
            <a:xfrm>
              <a:off x="337" y="2266"/>
              <a:ext cx="322" cy="406"/>
            </a:xfrm>
            <a:custGeom>
              <a:avLst/>
              <a:gdLst>
                <a:gd name="T0" fmla="*/ 582 w 644"/>
                <a:gd name="T1" fmla="*/ 1 h 811"/>
                <a:gd name="T2" fmla="*/ 609 w 644"/>
                <a:gd name="T3" fmla="*/ 13 h 811"/>
                <a:gd name="T4" fmla="*/ 633 w 644"/>
                <a:gd name="T5" fmla="*/ 44 h 811"/>
                <a:gd name="T6" fmla="*/ 644 w 644"/>
                <a:gd name="T7" fmla="*/ 90 h 811"/>
                <a:gd name="T8" fmla="*/ 637 w 644"/>
                <a:gd name="T9" fmla="*/ 142 h 811"/>
                <a:gd name="T10" fmla="*/ 627 w 644"/>
                <a:gd name="T11" fmla="*/ 168 h 811"/>
                <a:gd name="T12" fmla="*/ 626 w 644"/>
                <a:gd name="T13" fmla="*/ 170 h 811"/>
                <a:gd name="T14" fmla="*/ 623 w 644"/>
                <a:gd name="T15" fmla="*/ 178 h 811"/>
                <a:gd name="T16" fmla="*/ 614 w 644"/>
                <a:gd name="T17" fmla="*/ 197 h 811"/>
                <a:gd name="T18" fmla="*/ 600 w 644"/>
                <a:gd name="T19" fmla="*/ 228 h 811"/>
                <a:gd name="T20" fmla="*/ 578 w 644"/>
                <a:gd name="T21" fmla="*/ 278 h 811"/>
                <a:gd name="T22" fmla="*/ 563 w 644"/>
                <a:gd name="T23" fmla="*/ 311 h 811"/>
                <a:gd name="T24" fmla="*/ 563 w 644"/>
                <a:gd name="T25" fmla="*/ 312 h 811"/>
                <a:gd name="T26" fmla="*/ 561 w 644"/>
                <a:gd name="T27" fmla="*/ 318 h 811"/>
                <a:gd name="T28" fmla="*/ 555 w 644"/>
                <a:gd name="T29" fmla="*/ 330 h 811"/>
                <a:gd name="T30" fmla="*/ 546 w 644"/>
                <a:gd name="T31" fmla="*/ 351 h 811"/>
                <a:gd name="T32" fmla="*/ 530 w 644"/>
                <a:gd name="T33" fmla="*/ 384 h 811"/>
                <a:gd name="T34" fmla="*/ 509 w 644"/>
                <a:gd name="T35" fmla="*/ 431 h 811"/>
                <a:gd name="T36" fmla="*/ 481 w 644"/>
                <a:gd name="T37" fmla="*/ 496 h 811"/>
                <a:gd name="T38" fmla="*/ 443 w 644"/>
                <a:gd name="T39" fmla="*/ 580 h 811"/>
                <a:gd name="T40" fmla="*/ 400 w 644"/>
                <a:gd name="T41" fmla="*/ 671 h 811"/>
                <a:gd name="T42" fmla="*/ 350 w 644"/>
                <a:gd name="T43" fmla="*/ 739 h 811"/>
                <a:gd name="T44" fmla="*/ 289 w 644"/>
                <a:gd name="T45" fmla="*/ 784 h 811"/>
                <a:gd name="T46" fmla="*/ 224 w 644"/>
                <a:gd name="T47" fmla="*/ 808 h 811"/>
                <a:gd name="T48" fmla="*/ 153 w 644"/>
                <a:gd name="T49" fmla="*/ 808 h 811"/>
                <a:gd name="T50" fmla="*/ 81 w 644"/>
                <a:gd name="T51" fmla="*/ 776 h 811"/>
                <a:gd name="T52" fmla="*/ 34 w 644"/>
                <a:gd name="T53" fmla="*/ 730 h 811"/>
                <a:gd name="T54" fmla="*/ 7 w 644"/>
                <a:gd name="T55" fmla="*/ 672 h 811"/>
                <a:gd name="T56" fmla="*/ 0 w 644"/>
                <a:gd name="T57" fmla="*/ 607 h 811"/>
                <a:gd name="T58" fmla="*/ 13 w 644"/>
                <a:gd name="T59" fmla="*/ 540 h 811"/>
                <a:gd name="T60" fmla="*/ 45 w 644"/>
                <a:gd name="T61" fmla="*/ 471 h 811"/>
                <a:gd name="T62" fmla="*/ 98 w 644"/>
                <a:gd name="T63" fmla="*/ 407 h 811"/>
                <a:gd name="T64" fmla="*/ 98 w 644"/>
                <a:gd name="T65" fmla="*/ 405 h 811"/>
                <a:gd name="T66" fmla="*/ 100 w 644"/>
                <a:gd name="T67" fmla="*/ 403 h 811"/>
                <a:gd name="T68" fmla="*/ 107 w 644"/>
                <a:gd name="T69" fmla="*/ 396 h 811"/>
                <a:gd name="T70" fmla="*/ 121 w 644"/>
                <a:gd name="T71" fmla="*/ 383 h 811"/>
                <a:gd name="T72" fmla="*/ 143 w 644"/>
                <a:gd name="T73" fmla="*/ 361 h 811"/>
                <a:gd name="T74" fmla="*/ 176 w 644"/>
                <a:gd name="T75" fmla="*/ 329 h 811"/>
                <a:gd name="T76" fmla="*/ 223 w 644"/>
                <a:gd name="T77" fmla="*/ 283 h 811"/>
                <a:gd name="T78" fmla="*/ 284 w 644"/>
                <a:gd name="T79" fmla="*/ 222 h 811"/>
                <a:gd name="T80" fmla="*/ 322 w 644"/>
                <a:gd name="T81" fmla="*/ 185 h 811"/>
                <a:gd name="T82" fmla="*/ 323 w 644"/>
                <a:gd name="T83" fmla="*/ 184 h 811"/>
                <a:gd name="T84" fmla="*/ 328 w 644"/>
                <a:gd name="T85" fmla="*/ 179 h 811"/>
                <a:gd name="T86" fmla="*/ 338 w 644"/>
                <a:gd name="T87" fmla="*/ 168 h 811"/>
                <a:gd name="T88" fmla="*/ 358 w 644"/>
                <a:gd name="T89" fmla="*/ 149 h 811"/>
                <a:gd name="T90" fmla="*/ 387 w 644"/>
                <a:gd name="T91" fmla="*/ 120 h 811"/>
                <a:gd name="T92" fmla="*/ 430 w 644"/>
                <a:gd name="T93" fmla="*/ 77 h 811"/>
                <a:gd name="T94" fmla="*/ 483 w 644"/>
                <a:gd name="T95" fmla="*/ 28 h 811"/>
                <a:gd name="T96" fmla="*/ 539 w 644"/>
                <a:gd name="T97" fmla="*/ 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4" h="811">
                  <a:moveTo>
                    <a:pt x="565" y="0"/>
                  </a:moveTo>
                  <a:lnTo>
                    <a:pt x="582" y="1"/>
                  </a:lnTo>
                  <a:lnTo>
                    <a:pt x="597" y="6"/>
                  </a:lnTo>
                  <a:lnTo>
                    <a:pt x="609" y="13"/>
                  </a:lnTo>
                  <a:lnTo>
                    <a:pt x="623" y="25"/>
                  </a:lnTo>
                  <a:lnTo>
                    <a:pt x="633" y="44"/>
                  </a:lnTo>
                  <a:lnTo>
                    <a:pt x="640" y="65"/>
                  </a:lnTo>
                  <a:lnTo>
                    <a:pt x="644" y="90"/>
                  </a:lnTo>
                  <a:lnTo>
                    <a:pt x="642" y="115"/>
                  </a:lnTo>
                  <a:lnTo>
                    <a:pt x="637" y="142"/>
                  </a:lnTo>
                  <a:lnTo>
                    <a:pt x="627" y="168"/>
                  </a:lnTo>
                  <a:lnTo>
                    <a:pt x="627" y="168"/>
                  </a:lnTo>
                  <a:lnTo>
                    <a:pt x="627" y="169"/>
                  </a:lnTo>
                  <a:lnTo>
                    <a:pt x="626" y="170"/>
                  </a:lnTo>
                  <a:lnTo>
                    <a:pt x="625" y="173"/>
                  </a:lnTo>
                  <a:lnTo>
                    <a:pt x="623" y="178"/>
                  </a:lnTo>
                  <a:lnTo>
                    <a:pt x="619" y="186"/>
                  </a:lnTo>
                  <a:lnTo>
                    <a:pt x="614" y="197"/>
                  </a:lnTo>
                  <a:lnTo>
                    <a:pt x="609" y="211"/>
                  </a:lnTo>
                  <a:lnTo>
                    <a:pt x="600" y="228"/>
                  </a:lnTo>
                  <a:lnTo>
                    <a:pt x="590" y="250"/>
                  </a:lnTo>
                  <a:lnTo>
                    <a:pt x="578" y="278"/>
                  </a:lnTo>
                  <a:lnTo>
                    <a:pt x="563" y="311"/>
                  </a:lnTo>
                  <a:lnTo>
                    <a:pt x="563" y="311"/>
                  </a:lnTo>
                  <a:lnTo>
                    <a:pt x="563" y="311"/>
                  </a:lnTo>
                  <a:lnTo>
                    <a:pt x="563" y="312"/>
                  </a:lnTo>
                  <a:lnTo>
                    <a:pt x="562" y="315"/>
                  </a:lnTo>
                  <a:lnTo>
                    <a:pt x="561" y="318"/>
                  </a:lnTo>
                  <a:lnTo>
                    <a:pt x="558" y="323"/>
                  </a:lnTo>
                  <a:lnTo>
                    <a:pt x="555" y="330"/>
                  </a:lnTo>
                  <a:lnTo>
                    <a:pt x="551" y="339"/>
                  </a:lnTo>
                  <a:lnTo>
                    <a:pt x="546" y="351"/>
                  </a:lnTo>
                  <a:lnTo>
                    <a:pt x="539" y="366"/>
                  </a:lnTo>
                  <a:lnTo>
                    <a:pt x="530" y="384"/>
                  </a:lnTo>
                  <a:lnTo>
                    <a:pt x="521" y="405"/>
                  </a:lnTo>
                  <a:lnTo>
                    <a:pt x="509" y="431"/>
                  </a:lnTo>
                  <a:lnTo>
                    <a:pt x="497" y="461"/>
                  </a:lnTo>
                  <a:lnTo>
                    <a:pt x="481" y="496"/>
                  </a:lnTo>
                  <a:lnTo>
                    <a:pt x="463" y="536"/>
                  </a:lnTo>
                  <a:lnTo>
                    <a:pt x="443" y="580"/>
                  </a:lnTo>
                  <a:lnTo>
                    <a:pt x="421" y="630"/>
                  </a:lnTo>
                  <a:lnTo>
                    <a:pt x="400" y="671"/>
                  </a:lnTo>
                  <a:lnTo>
                    <a:pt x="377" y="707"/>
                  </a:lnTo>
                  <a:lnTo>
                    <a:pt x="350" y="739"/>
                  </a:lnTo>
                  <a:lnTo>
                    <a:pt x="321" y="765"/>
                  </a:lnTo>
                  <a:lnTo>
                    <a:pt x="289" y="784"/>
                  </a:lnTo>
                  <a:lnTo>
                    <a:pt x="256" y="800"/>
                  </a:lnTo>
                  <a:lnTo>
                    <a:pt x="224" y="808"/>
                  </a:lnTo>
                  <a:lnTo>
                    <a:pt x="190" y="811"/>
                  </a:lnTo>
                  <a:lnTo>
                    <a:pt x="153" y="808"/>
                  </a:lnTo>
                  <a:lnTo>
                    <a:pt x="116" y="796"/>
                  </a:lnTo>
                  <a:lnTo>
                    <a:pt x="81" y="776"/>
                  </a:lnTo>
                  <a:lnTo>
                    <a:pt x="55" y="755"/>
                  </a:lnTo>
                  <a:lnTo>
                    <a:pt x="34" y="730"/>
                  </a:lnTo>
                  <a:lnTo>
                    <a:pt x="17" y="703"/>
                  </a:lnTo>
                  <a:lnTo>
                    <a:pt x="7" y="672"/>
                  </a:lnTo>
                  <a:lnTo>
                    <a:pt x="1" y="641"/>
                  </a:lnTo>
                  <a:lnTo>
                    <a:pt x="0" y="607"/>
                  </a:lnTo>
                  <a:lnTo>
                    <a:pt x="3" y="573"/>
                  </a:lnTo>
                  <a:lnTo>
                    <a:pt x="13" y="540"/>
                  </a:lnTo>
                  <a:lnTo>
                    <a:pt x="27" y="505"/>
                  </a:lnTo>
                  <a:lnTo>
                    <a:pt x="45" y="471"/>
                  </a:lnTo>
                  <a:lnTo>
                    <a:pt x="69" y="438"/>
                  </a:lnTo>
                  <a:lnTo>
                    <a:pt x="98" y="407"/>
                  </a:lnTo>
                  <a:lnTo>
                    <a:pt x="98" y="407"/>
                  </a:lnTo>
                  <a:lnTo>
                    <a:pt x="98" y="405"/>
                  </a:lnTo>
                  <a:lnTo>
                    <a:pt x="99" y="405"/>
                  </a:lnTo>
                  <a:lnTo>
                    <a:pt x="100" y="403"/>
                  </a:lnTo>
                  <a:lnTo>
                    <a:pt x="104" y="401"/>
                  </a:lnTo>
                  <a:lnTo>
                    <a:pt x="107" y="396"/>
                  </a:lnTo>
                  <a:lnTo>
                    <a:pt x="113" y="390"/>
                  </a:lnTo>
                  <a:lnTo>
                    <a:pt x="121" y="383"/>
                  </a:lnTo>
                  <a:lnTo>
                    <a:pt x="130" y="373"/>
                  </a:lnTo>
                  <a:lnTo>
                    <a:pt x="143" y="361"/>
                  </a:lnTo>
                  <a:lnTo>
                    <a:pt x="158" y="346"/>
                  </a:lnTo>
                  <a:lnTo>
                    <a:pt x="176" y="329"/>
                  </a:lnTo>
                  <a:lnTo>
                    <a:pt x="197" y="308"/>
                  </a:lnTo>
                  <a:lnTo>
                    <a:pt x="223" y="283"/>
                  </a:lnTo>
                  <a:lnTo>
                    <a:pt x="251" y="254"/>
                  </a:lnTo>
                  <a:lnTo>
                    <a:pt x="284" y="222"/>
                  </a:lnTo>
                  <a:lnTo>
                    <a:pt x="322" y="185"/>
                  </a:lnTo>
                  <a:lnTo>
                    <a:pt x="322" y="185"/>
                  </a:lnTo>
                  <a:lnTo>
                    <a:pt x="322" y="185"/>
                  </a:lnTo>
                  <a:lnTo>
                    <a:pt x="323" y="184"/>
                  </a:lnTo>
                  <a:lnTo>
                    <a:pt x="324" y="182"/>
                  </a:lnTo>
                  <a:lnTo>
                    <a:pt x="328" y="179"/>
                  </a:lnTo>
                  <a:lnTo>
                    <a:pt x="332" y="175"/>
                  </a:lnTo>
                  <a:lnTo>
                    <a:pt x="338" y="168"/>
                  </a:lnTo>
                  <a:lnTo>
                    <a:pt x="346" y="159"/>
                  </a:lnTo>
                  <a:lnTo>
                    <a:pt x="358" y="149"/>
                  </a:lnTo>
                  <a:lnTo>
                    <a:pt x="371" y="136"/>
                  </a:lnTo>
                  <a:lnTo>
                    <a:pt x="387" y="120"/>
                  </a:lnTo>
                  <a:lnTo>
                    <a:pt x="407" y="100"/>
                  </a:lnTo>
                  <a:lnTo>
                    <a:pt x="430" y="77"/>
                  </a:lnTo>
                  <a:lnTo>
                    <a:pt x="458" y="50"/>
                  </a:lnTo>
                  <a:lnTo>
                    <a:pt x="483" y="28"/>
                  </a:lnTo>
                  <a:lnTo>
                    <a:pt x="511" y="13"/>
                  </a:lnTo>
                  <a:lnTo>
                    <a:pt x="539" y="3"/>
                  </a:lnTo>
                  <a:lnTo>
                    <a:pt x="565"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543"/>
            <p:cNvSpPr>
              <a:spLocks noEditPoints="1"/>
            </p:cNvSpPr>
            <p:nvPr/>
          </p:nvSpPr>
          <p:spPr bwMode="auto">
            <a:xfrm>
              <a:off x="329" y="2259"/>
              <a:ext cx="338" cy="421"/>
            </a:xfrm>
            <a:custGeom>
              <a:avLst/>
              <a:gdLst>
                <a:gd name="T0" fmla="*/ 533 w 676"/>
                <a:gd name="T1" fmla="*/ 43 h 843"/>
                <a:gd name="T2" fmla="*/ 487 w 676"/>
                <a:gd name="T3" fmla="*/ 77 h 843"/>
                <a:gd name="T4" fmla="*/ 408 w 676"/>
                <a:gd name="T5" fmla="*/ 155 h 843"/>
                <a:gd name="T6" fmla="*/ 350 w 676"/>
                <a:gd name="T7" fmla="*/ 212 h 843"/>
                <a:gd name="T8" fmla="*/ 276 w 676"/>
                <a:gd name="T9" fmla="*/ 284 h 843"/>
                <a:gd name="T10" fmla="*/ 180 w 676"/>
                <a:gd name="T11" fmla="*/ 379 h 843"/>
                <a:gd name="T12" fmla="*/ 130 w 676"/>
                <a:gd name="T13" fmla="*/ 430 h 843"/>
                <a:gd name="T14" fmla="*/ 104 w 676"/>
                <a:gd name="T15" fmla="*/ 457 h 843"/>
                <a:gd name="T16" fmla="*/ 47 w 676"/>
                <a:gd name="T17" fmla="*/ 552 h 843"/>
                <a:gd name="T18" fmla="*/ 33 w 676"/>
                <a:gd name="T19" fmla="*/ 648 h 843"/>
                <a:gd name="T20" fmla="*/ 61 w 676"/>
                <a:gd name="T21" fmla="*/ 732 h 843"/>
                <a:gd name="T22" fmla="*/ 108 w 676"/>
                <a:gd name="T23" fmla="*/ 778 h 843"/>
                <a:gd name="T24" fmla="*/ 181 w 676"/>
                <a:gd name="T25" fmla="*/ 809 h 843"/>
                <a:gd name="T26" fmla="*/ 251 w 676"/>
                <a:gd name="T27" fmla="*/ 805 h 843"/>
                <a:gd name="T28" fmla="*/ 315 w 676"/>
                <a:gd name="T29" fmla="*/ 775 h 843"/>
                <a:gd name="T30" fmla="*/ 369 w 676"/>
                <a:gd name="T31" fmla="*/ 727 h 843"/>
                <a:gd name="T32" fmla="*/ 403 w 676"/>
                <a:gd name="T33" fmla="*/ 680 h 843"/>
                <a:gd name="T34" fmla="*/ 448 w 676"/>
                <a:gd name="T35" fmla="*/ 583 h 843"/>
                <a:gd name="T36" fmla="*/ 489 w 676"/>
                <a:gd name="T37" fmla="*/ 490 h 843"/>
                <a:gd name="T38" fmla="*/ 519 w 676"/>
                <a:gd name="T39" fmla="*/ 424 h 843"/>
                <a:gd name="T40" fmla="*/ 547 w 676"/>
                <a:gd name="T41" fmla="*/ 360 h 843"/>
                <a:gd name="T42" fmla="*/ 565 w 676"/>
                <a:gd name="T43" fmla="*/ 320 h 843"/>
                <a:gd name="T44" fmla="*/ 595 w 676"/>
                <a:gd name="T45" fmla="*/ 254 h 843"/>
                <a:gd name="T46" fmla="*/ 619 w 676"/>
                <a:gd name="T47" fmla="*/ 201 h 843"/>
                <a:gd name="T48" fmla="*/ 628 w 676"/>
                <a:gd name="T49" fmla="*/ 180 h 843"/>
                <a:gd name="T50" fmla="*/ 630 w 676"/>
                <a:gd name="T51" fmla="*/ 176 h 843"/>
                <a:gd name="T52" fmla="*/ 643 w 676"/>
                <a:gd name="T53" fmla="*/ 92 h 843"/>
                <a:gd name="T54" fmla="*/ 626 w 676"/>
                <a:gd name="T55" fmla="*/ 49 h 843"/>
                <a:gd name="T56" fmla="*/ 600 w 676"/>
                <a:gd name="T57" fmla="*/ 32 h 843"/>
                <a:gd name="T58" fmla="*/ 594 w 676"/>
                <a:gd name="T59" fmla="*/ 0 h 843"/>
                <a:gd name="T60" fmla="*/ 628 w 676"/>
                <a:gd name="T61" fmla="*/ 10 h 843"/>
                <a:gd name="T62" fmla="*/ 652 w 676"/>
                <a:gd name="T63" fmla="*/ 32 h 843"/>
                <a:gd name="T64" fmla="*/ 675 w 676"/>
                <a:gd name="T65" fmla="*/ 92 h 843"/>
                <a:gd name="T66" fmla="*/ 668 w 676"/>
                <a:gd name="T67" fmla="*/ 166 h 843"/>
                <a:gd name="T68" fmla="*/ 656 w 676"/>
                <a:gd name="T69" fmla="*/ 197 h 843"/>
                <a:gd name="T70" fmla="*/ 643 w 676"/>
                <a:gd name="T71" fmla="*/ 225 h 843"/>
                <a:gd name="T72" fmla="*/ 616 w 676"/>
                <a:gd name="T73" fmla="*/ 285 h 843"/>
                <a:gd name="T74" fmla="*/ 593 w 676"/>
                <a:gd name="T75" fmla="*/ 338 h 843"/>
                <a:gd name="T76" fmla="*/ 560 w 676"/>
                <a:gd name="T77" fmla="*/ 410 h 843"/>
                <a:gd name="T78" fmla="*/ 535 w 676"/>
                <a:gd name="T79" fmla="*/ 467 h 843"/>
                <a:gd name="T80" fmla="*/ 500 w 676"/>
                <a:gd name="T81" fmla="*/ 546 h 843"/>
                <a:gd name="T82" fmla="*/ 452 w 676"/>
                <a:gd name="T83" fmla="*/ 652 h 843"/>
                <a:gd name="T84" fmla="*/ 420 w 676"/>
                <a:gd name="T85" fmla="*/ 712 h 843"/>
                <a:gd name="T86" fmla="*/ 377 w 676"/>
                <a:gd name="T87" fmla="*/ 764 h 843"/>
                <a:gd name="T88" fmla="*/ 328 w 676"/>
                <a:gd name="T89" fmla="*/ 804 h 843"/>
                <a:gd name="T90" fmla="*/ 241 w 676"/>
                <a:gd name="T91" fmla="*/ 839 h 843"/>
                <a:gd name="T92" fmla="*/ 172 w 676"/>
                <a:gd name="T93" fmla="*/ 839 h 843"/>
                <a:gd name="T94" fmla="*/ 90 w 676"/>
                <a:gd name="T95" fmla="*/ 804 h 843"/>
                <a:gd name="T96" fmla="*/ 32 w 676"/>
                <a:gd name="T97" fmla="*/ 745 h 843"/>
                <a:gd name="T98" fmla="*/ 4 w 676"/>
                <a:gd name="T99" fmla="*/ 672 h 843"/>
                <a:gd name="T100" fmla="*/ 4 w 676"/>
                <a:gd name="T101" fmla="*/ 591 h 843"/>
                <a:gd name="T102" fmla="*/ 42 w 676"/>
                <a:gd name="T103" fmla="*/ 488 h 843"/>
                <a:gd name="T104" fmla="*/ 104 w 676"/>
                <a:gd name="T105" fmla="*/ 411 h 843"/>
                <a:gd name="T106" fmla="*/ 110 w 676"/>
                <a:gd name="T107" fmla="*/ 404 h 843"/>
                <a:gd name="T108" fmla="*/ 177 w 676"/>
                <a:gd name="T109" fmla="*/ 339 h 843"/>
                <a:gd name="T110" fmla="*/ 270 w 676"/>
                <a:gd name="T111" fmla="*/ 246 h 843"/>
                <a:gd name="T112" fmla="*/ 328 w 676"/>
                <a:gd name="T113" fmla="*/ 188 h 843"/>
                <a:gd name="T114" fmla="*/ 401 w 676"/>
                <a:gd name="T115" fmla="*/ 116 h 843"/>
                <a:gd name="T116" fmla="*/ 476 w 676"/>
                <a:gd name="T117" fmla="*/ 43 h 843"/>
                <a:gd name="T118" fmla="*/ 521 w 676"/>
                <a:gd name="T119" fmla="*/ 1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6" h="843">
                  <a:moveTo>
                    <a:pt x="570" y="31"/>
                  </a:moveTo>
                  <a:lnTo>
                    <a:pt x="560" y="32"/>
                  </a:lnTo>
                  <a:lnTo>
                    <a:pt x="547" y="37"/>
                  </a:lnTo>
                  <a:lnTo>
                    <a:pt x="533" y="43"/>
                  </a:lnTo>
                  <a:lnTo>
                    <a:pt x="521" y="50"/>
                  </a:lnTo>
                  <a:lnTo>
                    <a:pt x="508" y="57"/>
                  </a:lnTo>
                  <a:lnTo>
                    <a:pt x="498" y="65"/>
                  </a:lnTo>
                  <a:lnTo>
                    <a:pt x="487" y="77"/>
                  </a:lnTo>
                  <a:lnTo>
                    <a:pt x="462" y="100"/>
                  </a:lnTo>
                  <a:lnTo>
                    <a:pt x="441" y="121"/>
                  </a:lnTo>
                  <a:lnTo>
                    <a:pt x="423" y="138"/>
                  </a:lnTo>
                  <a:lnTo>
                    <a:pt x="408" y="155"/>
                  </a:lnTo>
                  <a:lnTo>
                    <a:pt x="395" y="168"/>
                  </a:lnTo>
                  <a:lnTo>
                    <a:pt x="383" y="178"/>
                  </a:lnTo>
                  <a:lnTo>
                    <a:pt x="350" y="211"/>
                  </a:lnTo>
                  <a:lnTo>
                    <a:pt x="350" y="212"/>
                  </a:lnTo>
                  <a:lnTo>
                    <a:pt x="329" y="232"/>
                  </a:lnTo>
                  <a:lnTo>
                    <a:pt x="311" y="250"/>
                  </a:lnTo>
                  <a:lnTo>
                    <a:pt x="292" y="268"/>
                  </a:lnTo>
                  <a:lnTo>
                    <a:pt x="276" y="284"/>
                  </a:lnTo>
                  <a:lnTo>
                    <a:pt x="247" y="314"/>
                  </a:lnTo>
                  <a:lnTo>
                    <a:pt x="221" y="339"/>
                  </a:lnTo>
                  <a:lnTo>
                    <a:pt x="199" y="361"/>
                  </a:lnTo>
                  <a:lnTo>
                    <a:pt x="180" y="379"/>
                  </a:lnTo>
                  <a:lnTo>
                    <a:pt x="166" y="394"/>
                  </a:lnTo>
                  <a:lnTo>
                    <a:pt x="138" y="422"/>
                  </a:lnTo>
                  <a:lnTo>
                    <a:pt x="132" y="426"/>
                  </a:lnTo>
                  <a:lnTo>
                    <a:pt x="130" y="430"/>
                  </a:lnTo>
                  <a:lnTo>
                    <a:pt x="128" y="431"/>
                  </a:lnTo>
                  <a:lnTo>
                    <a:pt x="126" y="432"/>
                  </a:lnTo>
                  <a:lnTo>
                    <a:pt x="126" y="433"/>
                  </a:lnTo>
                  <a:lnTo>
                    <a:pt x="104" y="457"/>
                  </a:lnTo>
                  <a:lnTo>
                    <a:pt x="87" y="479"/>
                  </a:lnTo>
                  <a:lnTo>
                    <a:pt x="72" y="501"/>
                  </a:lnTo>
                  <a:lnTo>
                    <a:pt x="58" y="527"/>
                  </a:lnTo>
                  <a:lnTo>
                    <a:pt x="47" y="552"/>
                  </a:lnTo>
                  <a:lnTo>
                    <a:pt x="39" y="578"/>
                  </a:lnTo>
                  <a:lnTo>
                    <a:pt x="34" y="599"/>
                  </a:lnTo>
                  <a:lnTo>
                    <a:pt x="32" y="622"/>
                  </a:lnTo>
                  <a:lnTo>
                    <a:pt x="33" y="648"/>
                  </a:lnTo>
                  <a:lnTo>
                    <a:pt x="35" y="669"/>
                  </a:lnTo>
                  <a:lnTo>
                    <a:pt x="40" y="689"/>
                  </a:lnTo>
                  <a:lnTo>
                    <a:pt x="49" y="711"/>
                  </a:lnTo>
                  <a:lnTo>
                    <a:pt x="61" y="732"/>
                  </a:lnTo>
                  <a:lnTo>
                    <a:pt x="61" y="732"/>
                  </a:lnTo>
                  <a:lnTo>
                    <a:pt x="72" y="747"/>
                  </a:lnTo>
                  <a:lnTo>
                    <a:pt x="89" y="764"/>
                  </a:lnTo>
                  <a:lnTo>
                    <a:pt x="108" y="778"/>
                  </a:lnTo>
                  <a:lnTo>
                    <a:pt x="131" y="792"/>
                  </a:lnTo>
                  <a:lnTo>
                    <a:pt x="131" y="792"/>
                  </a:lnTo>
                  <a:lnTo>
                    <a:pt x="158" y="803"/>
                  </a:lnTo>
                  <a:lnTo>
                    <a:pt x="181" y="809"/>
                  </a:lnTo>
                  <a:lnTo>
                    <a:pt x="207" y="811"/>
                  </a:lnTo>
                  <a:lnTo>
                    <a:pt x="223" y="810"/>
                  </a:lnTo>
                  <a:lnTo>
                    <a:pt x="237" y="808"/>
                  </a:lnTo>
                  <a:lnTo>
                    <a:pt x="251" y="805"/>
                  </a:lnTo>
                  <a:lnTo>
                    <a:pt x="284" y="794"/>
                  </a:lnTo>
                  <a:lnTo>
                    <a:pt x="300" y="785"/>
                  </a:lnTo>
                  <a:lnTo>
                    <a:pt x="315" y="775"/>
                  </a:lnTo>
                  <a:lnTo>
                    <a:pt x="315" y="775"/>
                  </a:lnTo>
                  <a:lnTo>
                    <a:pt x="326" y="768"/>
                  </a:lnTo>
                  <a:lnTo>
                    <a:pt x="341" y="756"/>
                  </a:lnTo>
                  <a:lnTo>
                    <a:pt x="355" y="742"/>
                  </a:lnTo>
                  <a:lnTo>
                    <a:pt x="369" y="727"/>
                  </a:lnTo>
                  <a:lnTo>
                    <a:pt x="382" y="712"/>
                  </a:lnTo>
                  <a:lnTo>
                    <a:pt x="391" y="699"/>
                  </a:lnTo>
                  <a:lnTo>
                    <a:pt x="391" y="699"/>
                  </a:lnTo>
                  <a:lnTo>
                    <a:pt x="403" y="680"/>
                  </a:lnTo>
                  <a:lnTo>
                    <a:pt x="413" y="661"/>
                  </a:lnTo>
                  <a:lnTo>
                    <a:pt x="424" y="640"/>
                  </a:lnTo>
                  <a:lnTo>
                    <a:pt x="437" y="611"/>
                  </a:lnTo>
                  <a:lnTo>
                    <a:pt x="448" y="583"/>
                  </a:lnTo>
                  <a:lnTo>
                    <a:pt x="460" y="557"/>
                  </a:lnTo>
                  <a:lnTo>
                    <a:pt x="470" y="534"/>
                  </a:lnTo>
                  <a:lnTo>
                    <a:pt x="480" y="511"/>
                  </a:lnTo>
                  <a:lnTo>
                    <a:pt x="489" y="490"/>
                  </a:lnTo>
                  <a:lnTo>
                    <a:pt x="497" y="472"/>
                  </a:lnTo>
                  <a:lnTo>
                    <a:pt x="505" y="454"/>
                  </a:lnTo>
                  <a:lnTo>
                    <a:pt x="512" y="438"/>
                  </a:lnTo>
                  <a:lnTo>
                    <a:pt x="519" y="424"/>
                  </a:lnTo>
                  <a:lnTo>
                    <a:pt x="525" y="410"/>
                  </a:lnTo>
                  <a:lnTo>
                    <a:pt x="531" y="397"/>
                  </a:lnTo>
                  <a:lnTo>
                    <a:pt x="540" y="376"/>
                  </a:lnTo>
                  <a:lnTo>
                    <a:pt x="547" y="360"/>
                  </a:lnTo>
                  <a:lnTo>
                    <a:pt x="553" y="346"/>
                  </a:lnTo>
                  <a:lnTo>
                    <a:pt x="564" y="325"/>
                  </a:lnTo>
                  <a:lnTo>
                    <a:pt x="565" y="321"/>
                  </a:lnTo>
                  <a:lnTo>
                    <a:pt x="565" y="320"/>
                  </a:lnTo>
                  <a:lnTo>
                    <a:pt x="566" y="320"/>
                  </a:lnTo>
                  <a:lnTo>
                    <a:pt x="577" y="295"/>
                  </a:lnTo>
                  <a:lnTo>
                    <a:pt x="587" y="272"/>
                  </a:lnTo>
                  <a:lnTo>
                    <a:pt x="595" y="254"/>
                  </a:lnTo>
                  <a:lnTo>
                    <a:pt x="602" y="236"/>
                  </a:lnTo>
                  <a:lnTo>
                    <a:pt x="609" y="223"/>
                  </a:lnTo>
                  <a:lnTo>
                    <a:pt x="614" y="212"/>
                  </a:lnTo>
                  <a:lnTo>
                    <a:pt x="619" y="201"/>
                  </a:lnTo>
                  <a:lnTo>
                    <a:pt x="622" y="194"/>
                  </a:lnTo>
                  <a:lnTo>
                    <a:pt x="624" y="188"/>
                  </a:lnTo>
                  <a:lnTo>
                    <a:pt x="627" y="184"/>
                  </a:lnTo>
                  <a:lnTo>
                    <a:pt x="628" y="180"/>
                  </a:lnTo>
                  <a:lnTo>
                    <a:pt x="629" y="178"/>
                  </a:lnTo>
                  <a:lnTo>
                    <a:pt x="629" y="177"/>
                  </a:lnTo>
                  <a:lnTo>
                    <a:pt x="630" y="176"/>
                  </a:lnTo>
                  <a:lnTo>
                    <a:pt x="630" y="176"/>
                  </a:lnTo>
                  <a:lnTo>
                    <a:pt x="638" y="154"/>
                  </a:lnTo>
                  <a:lnTo>
                    <a:pt x="642" y="136"/>
                  </a:lnTo>
                  <a:lnTo>
                    <a:pt x="644" y="114"/>
                  </a:lnTo>
                  <a:lnTo>
                    <a:pt x="643" y="92"/>
                  </a:lnTo>
                  <a:lnTo>
                    <a:pt x="641" y="79"/>
                  </a:lnTo>
                  <a:lnTo>
                    <a:pt x="641" y="79"/>
                  </a:lnTo>
                  <a:lnTo>
                    <a:pt x="634" y="60"/>
                  </a:lnTo>
                  <a:lnTo>
                    <a:pt x="626" y="49"/>
                  </a:lnTo>
                  <a:lnTo>
                    <a:pt x="617" y="40"/>
                  </a:lnTo>
                  <a:lnTo>
                    <a:pt x="615" y="39"/>
                  </a:lnTo>
                  <a:lnTo>
                    <a:pt x="610" y="36"/>
                  </a:lnTo>
                  <a:lnTo>
                    <a:pt x="600" y="32"/>
                  </a:lnTo>
                  <a:lnTo>
                    <a:pt x="594" y="31"/>
                  </a:lnTo>
                  <a:lnTo>
                    <a:pt x="570" y="31"/>
                  </a:lnTo>
                  <a:close/>
                  <a:moveTo>
                    <a:pt x="570" y="0"/>
                  </a:moveTo>
                  <a:lnTo>
                    <a:pt x="594" y="0"/>
                  </a:lnTo>
                  <a:lnTo>
                    <a:pt x="606" y="2"/>
                  </a:lnTo>
                  <a:lnTo>
                    <a:pt x="613" y="3"/>
                  </a:lnTo>
                  <a:lnTo>
                    <a:pt x="623" y="7"/>
                  </a:lnTo>
                  <a:lnTo>
                    <a:pt x="628" y="10"/>
                  </a:lnTo>
                  <a:lnTo>
                    <a:pt x="635" y="15"/>
                  </a:lnTo>
                  <a:lnTo>
                    <a:pt x="635" y="15"/>
                  </a:lnTo>
                  <a:lnTo>
                    <a:pt x="649" y="28"/>
                  </a:lnTo>
                  <a:lnTo>
                    <a:pt x="652" y="32"/>
                  </a:lnTo>
                  <a:lnTo>
                    <a:pt x="663" y="47"/>
                  </a:lnTo>
                  <a:lnTo>
                    <a:pt x="670" y="66"/>
                  </a:lnTo>
                  <a:lnTo>
                    <a:pt x="671" y="72"/>
                  </a:lnTo>
                  <a:lnTo>
                    <a:pt x="675" y="92"/>
                  </a:lnTo>
                  <a:lnTo>
                    <a:pt x="676" y="114"/>
                  </a:lnTo>
                  <a:lnTo>
                    <a:pt x="673" y="136"/>
                  </a:lnTo>
                  <a:lnTo>
                    <a:pt x="672" y="143"/>
                  </a:lnTo>
                  <a:lnTo>
                    <a:pt x="668" y="166"/>
                  </a:lnTo>
                  <a:lnTo>
                    <a:pt x="658" y="190"/>
                  </a:lnTo>
                  <a:lnTo>
                    <a:pt x="658" y="191"/>
                  </a:lnTo>
                  <a:lnTo>
                    <a:pt x="657" y="193"/>
                  </a:lnTo>
                  <a:lnTo>
                    <a:pt x="656" y="197"/>
                  </a:lnTo>
                  <a:lnTo>
                    <a:pt x="654" y="201"/>
                  </a:lnTo>
                  <a:lnTo>
                    <a:pt x="651" y="207"/>
                  </a:lnTo>
                  <a:lnTo>
                    <a:pt x="648" y="214"/>
                  </a:lnTo>
                  <a:lnTo>
                    <a:pt x="643" y="225"/>
                  </a:lnTo>
                  <a:lnTo>
                    <a:pt x="638" y="236"/>
                  </a:lnTo>
                  <a:lnTo>
                    <a:pt x="631" y="249"/>
                  </a:lnTo>
                  <a:lnTo>
                    <a:pt x="624" y="267"/>
                  </a:lnTo>
                  <a:lnTo>
                    <a:pt x="616" y="285"/>
                  </a:lnTo>
                  <a:lnTo>
                    <a:pt x="606" y="307"/>
                  </a:lnTo>
                  <a:lnTo>
                    <a:pt x="594" y="333"/>
                  </a:lnTo>
                  <a:lnTo>
                    <a:pt x="594" y="334"/>
                  </a:lnTo>
                  <a:lnTo>
                    <a:pt x="593" y="338"/>
                  </a:lnTo>
                  <a:lnTo>
                    <a:pt x="582" y="359"/>
                  </a:lnTo>
                  <a:lnTo>
                    <a:pt x="577" y="373"/>
                  </a:lnTo>
                  <a:lnTo>
                    <a:pt x="570" y="389"/>
                  </a:lnTo>
                  <a:lnTo>
                    <a:pt x="560" y="410"/>
                  </a:lnTo>
                  <a:lnTo>
                    <a:pt x="554" y="423"/>
                  </a:lnTo>
                  <a:lnTo>
                    <a:pt x="549" y="437"/>
                  </a:lnTo>
                  <a:lnTo>
                    <a:pt x="542" y="451"/>
                  </a:lnTo>
                  <a:lnTo>
                    <a:pt x="535" y="467"/>
                  </a:lnTo>
                  <a:lnTo>
                    <a:pt x="526" y="485"/>
                  </a:lnTo>
                  <a:lnTo>
                    <a:pt x="518" y="503"/>
                  </a:lnTo>
                  <a:lnTo>
                    <a:pt x="509" y="524"/>
                  </a:lnTo>
                  <a:lnTo>
                    <a:pt x="500" y="546"/>
                  </a:lnTo>
                  <a:lnTo>
                    <a:pt x="489" y="570"/>
                  </a:lnTo>
                  <a:lnTo>
                    <a:pt x="477" y="595"/>
                  </a:lnTo>
                  <a:lnTo>
                    <a:pt x="466" y="623"/>
                  </a:lnTo>
                  <a:lnTo>
                    <a:pt x="452" y="652"/>
                  </a:lnTo>
                  <a:lnTo>
                    <a:pt x="453" y="652"/>
                  </a:lnTo>
                  <a:lnTo>
                    <a:pt x="443" y="673"/>
                  </a:lnTo>
                  <a:lnTo>
                    <a:pt x="432" y="693"/>
                  </a:lnTo>
                  <a:lnTo>
                    <a:pt x="420" y="712"/>
                  </a:lnTo>
                  <a:lnTo>
                    <a:pt x="417" y="717"/>
                  </a:lnTo>
                  <a:lnTo>
                    <a:pt x="404" y="734"/>
                  </a:lnTo>
                  <a:lnTo>
                    <a:pt x="391" y="749"/>
                  </a:lnTo>
                  <a:lnTo>
                    <a:pt x="377" y="764"/>
                  </a:lnTo>
                  <a:lnTo>
                    <a:pt x="363" y="778"/>
                  </a:lnTo>
                  <a:lnTo>
                    <a:pt x="348" y="790"/>
                  </a:lnTo>
                  <a:lnTo>
                    <a:pt x="333" y="801"/>
                  </a:lnTo>
                  <a:lnTo>
                    <a:pt x="328" y="804"/>
                  </a:lnTo>
                  <a:lnTo>
                    <a:pt x="313" y="815"/>
                  </a:lnTo>
                  <a:lnTo>
                    <a:pt x="297" y="823"/>
                  </a:lnTo>
                  <a:lnTo>
                    <a:pt x="264" y="834"/>
                  </a:lnTo>
                  <a:lnTo>
                    <a:pt x="241" y="839"/>
                  </a:lnTo>
                  <a:lnTo>
                    <a:pt x="223" y="841"/>
                  </a:lnTo>
                  <a:lnTo>
                    <a:pt x="207" y="843"/>
                  </a:lnTo>
                  <a:lnTo>
                    <a:pt x="179" y="840"/>
                  </a:lnTo>
                  <a:lnTo>
                    <a:pt x="172" y="839"/>
                  </a:lnTo>
                  <a:lnTo>
                    <a:pt x="145" y="832"/>
                  </a:lnTo>
                  <a:lnTo>
                    <a:pt x="118" y="822"/>
                  </a:lnTo>
                  <a:lnTo>
                    <a:pt x="114" y="818"/>
                  </a:lnTo>
                  <a:lnTo>
                    <a:pt x="90" y="804"/>
                  </a:lnTo>
                  <a:lnTo>
                    <a:pt x="67" y="787"/>
                  </a:lnTo>
                  <a:lnTo>
                    <a:pt x="49" y="769"/>
                  </a:lnTo>
                  <a:lnTo>
                    <a:pt x="35" y="749"/>
                  </a:lnTo>
                  <a:lnTo>
                    <a:pt x="32" y="745"/>
                  </a:lnTo>
                  <a:lnTo>
                    <a:pt x="20" y="724"/>
                  </a:lnTo>
                  <a:lnTo>
                    <a:pt x="11" y="701"/>
                  </a:lnTo>
                  <a:lnTo>
                    <a:pt x="5" y="678"/>
                  </a:lnTo>
                  <a:lnTo>
                    <a:pt x="4" y="672"/>
                  </a:lnTo>
                  <a:lnTo>
                    <a:pt x="2" y="648"/>
                  </a:lnTo>
                  <a:lnTo>
                    <a:pt x="0" y="622"/>
                  </a:lnTo>
                  <a:lnTo>
                    <a:pt x="3" y="598"/>
                  </a:lnTo>
                  <a:lnTo>
                    <a:pt x="4" y="591"/>
                  </a:lnTo>
                  <a:lnTo>
                    <a:pt x="10" y="565"/>
                  </a:lnTo>
                  <a:lnTo>
                    <a:pt x="18" y="539"/>
                  </a:lnTo>
                  <a:lnTo>
                    <a:pt x="28" y="514"/>
                  </a:lnTo>
                  <a:lnTo>
                    <a:pt x="42" y="488"/>
                  </a:lnTo>
                  <a:lnTo>
                    <a:pt x="59" y="464"/>
                  </a:lnTo>
                  <a:lnTo>
                    <a:pt x="62" y="459"/>
                  </a:lnTo>
                  <a:lnTo>
                    <a:pt x="82" y="434"/>
                  </a:lnTo>
                  <a:lnTo>
                    <a:pt x="104" y="411"/>
                  </a:lnTo>
                  <a:lnTo>
                    <a:pt x="104" y="410"/>
                  </a:lnTo>
                  <a:lnTo>
                    <a:pt x="105" y="409"/>
                  </a:lnTo>
                  <a:lnTo>
                    <a:pt x="108" y="408"/>
                  </a:lnTo>
                  <a:lnTo>
                    <a:pt x="110" y="404"/>
                  </a:lnTo>
                  <a:lnTo>
                    <a:pt x="116" y="399"/>
                  </a:lnTo>
                  <a:lnTo>
                    <a:pt x="144" y="372"/>
                  </a:lnTo>
                  <a:lnTo>
                    <a:pt x="158" y="356"/>
                  </a:lnTo>
                  <a:lnTo>
                    <a:pt x="177" y="339"/>
                  </a:lnTo>
                  <a:lnTo>
                    <a:pt x="199" y="317"/>
                  </a:lnTo>
                  <a:lnTo>
                    <a:pt x="224" y="292"/>
                  </a:lnTo>
                  <a:lnTo>
                    <a:pt x="254" y="262"/>
                  </a:lnTo>
                  <a:lnTo>
                    <a:pt x="270" y="246"/>
                  </a:lnTo>
                  <a:lnTo>
                    <a:pt x="289" y="228"/>
                  </a:lnTo>
                  <a:lnTo>
                    <a:pt x="307" y="209"/>
                  </a:lnTo>
                  <a:lnTo>
                    <a:pt x="328" y="190"/>
                  </a:lnTo>
                  <a:lnTo>
                    <a:pt x="328" y="188"/>
                  </a:lnTo>
                  <a:lnTo>
                    <a:pt x="361" y="156"/>
                  </a:lnTo>
                  <a:lnTo>
                    <a:pt x="373" y="145"/>
                  </a:lnTo>
                  <a:lnTo>
                    <a:pt x="385" y="133"/>
                  </a:lnTo>
                  <a:lnTo>
                    <a:pt x="401" y="116"/>
                  </a:lnTo>
                  <a:lnTo>
                    <a:pt x="419" y="99"/>
                  </a:lnTo>
                  <a:lnTo>
                    <a:pt x="440" y="78"/>
                  </a:lnTo>
                  <a:lnTo>
                    <a:pt x="465" y="54"/>
                  </a:lnTo>
                  <a:lnTo>
                    <a:pt x="476" y="43"/>
                  </a:lnTo>
                  <a:lnTo>
                    <a:pt x="489" y="32"/>
                  </a:lnTo>
                  <a:lnTo>
                    <a:pt x="494" y="29"/>
                  </a:lnTo>
                  <a:lnTo>
                    <a:pt x="508" y="21"/>
                  </a:lnTo>
                  <a:lnTo>
                    <a:pt x="521" y="14"/>
                  </a:lnTo>
                  <a:lnTo>
                    <a:pt x="535" y="8"/>
                  </a:lnTo>
                  <a:lnTo>
                    <a:pt x="549" y="3"/>
                  </a:lnTo>
                  <a:lnTo>
                    <a:pt x="57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544"/>
            <p:cNvSpPr>
              <a:spLocks/>
            </p:cNvSpPr>
            <p:nvPr/>
          </p:nvSpPr>
          <p:spPr bwMode="auto">
            <a:xfrm>
              <a:off x="385" y="2522"/>
              <a:ext cx="100" cy="101"/>
            </a:xfrm>
            <a:custGeom>
              <a:avLst/>
              <a:gdLst>
                <a:gd name="T0" fmla="*/ 94 w 200"/>
                <a:gd name="T1" fmla="*/ 0 h 200"/>
                <a:gd name="T2" fmla="*/ 116 w 200"/>
                <a:gd name="T3" fmla="*/ 0 h 200"/>
                <a:gd name="T4" fmla="*/ 137 w 200"/>
                <a:gd name="T5" fmla="*/ 5 h 200"/>
                <a:gd name="T6" fmla="*/ 158 w 200"/>
                <a:gd name="T7" fmla="*/ 16 h 200"/>
                <a:gd name="T8" fmla="*/ 174 w 200"/>
                <a:gd name="T9" fmla="*/ 32 h 200"/>
                <a:gd name="T10" fmla="*/ 188 w 200"/>
                <a:gd name="T11" fmla="*/ 51 h 200"/>
                <a:gd name="T12" fmla="*/ 196 w 200"/>
                <a:gd name="T13" fmla="*/ 71 h 200"/>
                <a:gd name="T14" fmla="*/ 200 w 200"/>
                <a:gd name="T15" fmla="*/ 93 h 200"/>
                <a:gd name="T16" fmla="*/ 200 w 200"/>
                <a:gd name="T17" fmla="*/ 115 h 200"/>
                <a:gd name="T18" fmla="*/ 194 w 200"/>
                <a:gd name="T19" fmla="*/ 136 h 200"/>
                <a:gd name="T20" fmla="*/ 184 w 200"/>
                <a:gd name="T21" fmla="*/ 156 h 200"/>
                <a:gd name="T22" fmla="*/ 167 w 200"/>
                <a:gd name="T23" fmla="*/ 173 h 200"/>
                <a:gd name="T24" fmla="*/ 150 w 200"/>
                <a:gd name="T25" fmla="*/ 186 h 200"/>
                <a:gd name="T26" fmla="*/ 129 w 200"/>
                <a:gd name="T27" fmla="*/ 195 h 200"/>
                <a:gd name="T28" fmla="*/ 108 w 200"/>
                <a:gd name="T29" fmla="*/ 200 h 200"/>
                <a:gd name="T30" fmla="*/ 86 w 200"/>
                <a:gd name="T31" fmla="*/ 199 h 200"/>
                <a:gd name="T32" fmla="*/ 63 w 200"/>
                <a:gd name="T33" fmla="*/ 193 h 200"/>
                <a:gd name="T34" fmla="*/ 42 w 200"/>
                <a:gd name="T35" fmla="*/ 181 h 200"/>
                <a:gd name="T36" fmla="*/ 26 w 200"/>
                <a:gd name="T37" fmla="*/ 166 h 200"/>
                <a:gd name="T38" fmla="*/ 12 w 200"/>
                <a:gd name="T39" fmla="*/ 148 h 200"/>
                <a:gd name="T40" fmla="*/ 4 w 200"/>
                <a:gd name="T41" fmla="*/ 128 h 200"/>
                <a:gd name="T42" fmla="*/ 0 w 200"/>
                <a:gd name="T43" fmla="*/ 107 h 200"/>
                <a:gd name="T44" fmla="*/ 2 w 200"/>
                <a:gd name="T45" fmla="*/ 85 h 200"/>
                <a:gd name="T46" fmla="*/ 7 w 200"/>
                <a:gd name="T47" fmla="*/ 63 h 200"/>
                <a:gd name="T48" fmla="*/ 18 w 200"/>
                <a:gd name="T49" fmla="*/ 43 h 200"/>
                <a:gd name="T50" fmla="*/ 34 w 200"/>
                <a:gd name="T51" fmla="*/ 25 h 200"/>
                <a:gd name="T52" fmla="*/ 52 w 200"/>
                <a:gd name="T53" fmla="*/ 12 h 200"/>
                <a:gd name="T54" fmla="*/ 72 w 200"/>
                <a:gd name="T55" fmla="*/ 3 h 200"/>
                <a:gd name="T56" fmla="*/ 94 w 200"/>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200">
                  <a:moveTo>
                    <a:pt x="94" y="0"/>
                  </a:moveTo>
                  <a:lnTo>
                    <a:pt x="116" y="0"/>
                  </a:lnTo>
                  <a:lnTo>
                    <a:pt x="137" y="5"/>
                  </a:lnTo>
                  <a:lnTo>
                    <a:pt x="158" y="16"/>
                  </a:lnTo>
                  <a:lnTo>
                    <a:pt x="174" y="32"/>
                  </a:lnTo>
                  <a:lnTo>
                    <a:pt x="188" y="51"/>
                  </a:lnTo>
                  <a:lnTo>
                    <a:pt x="196" y="71"/>
                  </a:lnTo>
                  <a:lnTo>
                    <a:pt x="200" y="93"/>
                  </a:lnTo>
                  <a:lnTo>
                    <a:pt x="200" y="115"/>
                  </a:lnTo>
                  <a:lnTo>
                    <a:pt x="194" y="136"/>
                  </a:lnTo>
                  <a:lnTo>
                    <a:pt x="184" y="156"/>
                  </a:lnTo>
                  <a:lnTo>
                    <a:pt x="167" y="173"/>
                  </a:lnTo>
                  <a:lnTo>
                    <a:pt x="150" y="186"/>
                  </a:lnTo>
                  <a:lnTo>
                    <a:pt x="129" y="195"/>
                  </a:lnTo>
                  <a:lnTo>
                    <a:pt x="108" y="200"/>
                  </a:lnTo>
                  <a:lnTo>
                    <a:pt x="86" y="199"/>
                  </a:lnTo>
                  <a:lnTo>
                    <a:pt x="63" y="193"/>
                  </a:lnTo>
                  <a:lnTo>
                    <a:pt x="42" y="181"/>
                  </a:lnTo>
                  <a:lnTo>
                    <a:pt x="26" y="166"/>
                  </a:lnTo>
                  <a:lnTo>
                    <a:pt x="12" y="148"/>
                  </a:lnTo>
                  <a:lnTo>
                    <a:pt x="4" y="128"/>
                  </a:lnTo>
                  <a:lnTo>
                    <a:pt x="0" y="107"/>
                  </a:lnTo>
                  <a:lnTo>
                    <a:pt x="2" y="85"/>
                  </a:lnTo>
                  <a:lnTo>
                    <a:pt x="7" y="63"/>
                  </a:lnTo>
                  <a:lnTo>
                    <a:pt x="18" y="43"/>
                  </a:lnTo>
                  <a:lnTo>
                    <a:pt x="34" y="25"/>
                  </a:lnTo>
                  <a:lnTo>
                    <a:pt x="52" y="12"/>
                  </a:lnTo>
                  <a:lnTo>
                    <a:pt x="72" y="3"/>
                  </a:lnTo>
                  <a:lnTo>
                    <a:pt x="94"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545"/>
            <p:cNvSpPr>
              <a:spLocks noEditPoints="1"/>
            </p:cNvSpPr>
            <p:nvPr/>
          </p:nvSpPr>
          <p:spPr bwMode="auto">
            <a:xfrm>
              <a:off x="377" y="2514"/>
              <a:ext cx="116" cy="116"/>
            </a:xfrm>
            <a:custGeom>
              <a:avLst/>
              <a:gdLst>
                <a:gd name="T0" fmla="*/ 102 w 232"/>
                <a:gd name="T1" fmla="*/ 34 h 232"/>
                <a:gd name="T2" fmla="*/ 69 w 232"/>
                <a:gd name="T3" fmla="*/ 47 h 232"/>
                <a:gd name="T4" fmla="*/ 47 w 232"/>
                <a:gd name="T5" fmla="*/ 69 h 232"/>
                <a:gd name="T6" fmla="*/ 39 w 232"/>
                <a:gd name="T7" fmla="*/ 84 h 232"/>
                <a:gd name="T8" fmla="*/ 32 w 232"/>
                <a:gd name="T9" fmla="*/ 116 h 232"/>
                <a:gd name="T10" fmla="*/ 37 w 232"/>
                <a:gd name="T11" fmla="*/ 146 h 232"/>
                <a:gd name="T12" fmla="*/ 54 w 232"/>
                <a:gd name="T13" fmla="*/ 174 h 232"/>
                <a:gd name="T14" fmla="*/ 83 w 232"/>
                <a:gd name="T15" fmla="*/ 195 h 232"/>
                <a:gd name="T16" fmla="*/ 99 w 232"/>
                <a:gd name="T17" fmla="*/ 200 h 232"/>
                <a:gd name="T18" fmla="*/ 131 w 232"/>
                <a:gd name="T19" fmla="*/ 200 h 232"/>
                <a:gd name="T20" fmla="*/ 163 w 232"/>
                <a:gd name="T21" fmla="*/ 186 h 232"/>
                <a:gd name="T22" fmla="*/ 175 w 232"/>
                <a:gd name="T23" fmla="*/ 177 h 232"/>
                <a:gd name="T24" fmla="*/ 187 w 232"/>
                <a:gd name="T25" fmla="*/ 165 h 232"/>
                <a:gd name="T26" fmla="*/ 195 w 232"/>
                <a:gd name="T27" fmla="*/ 149 h 232"/>
                <a:gd name="T28" fmla="*/ 201 w 232"/>
                <a:gd name="T29" fmla="*/ 118 h 232"/>
                <a:gd name="T30" fmla="*/ 195 w 232"/>
                <a:gd name="T31" fmla="*/ 87 h 232"/>
                <a:gd name="T32" fmla="*/ 187 w 232"/>
                <a:gd name="T33" fmla="*/ 69 h 232"/>
                <a:gd name="T34" fmla="*/ 165 w 232"/>
                <a:gd name="T35" fmla="*/ 46 h 232"/>
                <a:gd name="T36" fmla="*/ 149 w 232"/>
                <a:gd name="T37" fmla="*/ 38 h 232"/>
                <a:gd name="T38" fmla="*/ 118 w 232"/>
                <a:gd name="T39" fmla="*/ 32 h 232"/>
                <a:gd name="T40" fmla="*/ 137 w 232"/>
                <a:gd name="T41" fmla="*/ 3 h 232"/>
                <a:gd name="T42" fmla="*/ 162 w 232"/>
                <a:gd name="T43" fmla="*/ 8 h 232"/>
                <a:gd name="T44" fmla="*/ 201 w 232"/>
                <a:gd name="T45" fmla="*/ 35 h 232"/>
                <a:gd name="T46" fmla="*/ 216 w 232"/>
                <a:gd name="T47" fmla="*/ 56 h 232"/>
                <a:gd name="T48" fmla="*/ 230 w 232"/>
                <a:gd name="T49" fmla="*/ 92 h 232"/>
                <a:gd name="T50" fmla="*/ 232 w 232"/>
                <a:gd name="T51" fmla="*/ 118 h 232"/>
                <a:gd name="T52" fmla="*/ 230 w 232"/>
                <a:gd name="T53" fmla="*/ 144 h 232"/>
                <a:gd name="T54" fmla="*/ 221 w 232"/>
                <a:gd name="T55" fmla="*/ 167 h 232"/>
                <a:gd name="T56" fmla="*/ 197 w 232"/>
                <a:gd name="T57" fmla="*/ 200 h 232"/>
                <a:gd name="T58" fmla="*/ 176 w 232"/>
                <a:gd name="T59" fmla="*/ 215 h 232"/>
                <a:gd name="T60" fmla="*/ 140 w 232"/>
                <a:gd name="T61" fmla="*/ 230 h 232"/>
                <a:gd name="T62" fmla="*/ 114 w 232"/>
                <a:gd name="T63" fmla="*/ 232 h 232"/>
                <a:gd name="T64" fmla="*/ 89 w 232"/>
                <a:gd name="T65" fmla="*/ 229 h 232"/>
                <a:gd name="T66" fmla="*/ 65 w 232"/>
                <a:gd name="T67" fmla="*/ 219 h 232"/>
                <a:gd name="T68" fmla="*/ 49 w 232"/>
                <a:gd name="T69" fmla="*/ 210 h 232"/>
                <a:gd name="T70" fmla="*/ 20 w 232"/>
                <a:gd name="T71" fmla="*/ 181 h 232"/>
                <a:gd name="T72" fmla="*/ 8 w 232"/>
                <a:gd name="T73" fmla="*/ 159 h 232"/>
                <a:gd name="T74" fmla="*/ 1 w 232"/>
                <a:gd name="T75" fmla="*/ 134 h 232"/>
                <a:gd name="T76" fmla="*/ 2 w 232"/>
                <a:gd name="T77" fmla="*/ 96 h 232"/>
                <a:gd name="T78" fmla="*/ 9 w 232"/>
                <a:gd name="T79" fmla="*/ 71 h 232"/>
                <a:gd name="T80" fmla="*/ 21 w 232"/>
                <a:gd name="T81" fmla="*/ 52 h 232"/>
                <a:gd name="T82" fmla="*/ 36 w 232"/>
                <a:gd name="T83" fmla="*/ 33 h 232"/>
                <a:gd name="T84" fmla="*/ 56 w 232"/>
                <a:gd name="T85" fmla="*/ 18 h 232"/>
                <a:gd name="T86" fmla="*/ 92 w 232"/>
                <a:gd name="T87" fmla="*/ 4 h 232"/>
                <a:gd name="T88" fmla="*/ 118 w 232"/>
                <a:gd name="T8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18" y="32"/>
                  </a:moveTo>
                  <a:lnTo>
                    <a:pt x="102" y="34"/>
                  </a:lnTo>
                  <a:lnTo>
                    <a:pt x="86" y="38"/>
                  </a:lnTo>
                  <a:lnTo>
                    <a:pt x="69" y="47"/>
                  </a:lnTo>
                  <a:lnTo>
                    <a:pt x="58" y="55"/>
                  </a:lnTo>
                  <a:lnTo>
                    <a:pt x="47" y="69"/>
                  </a:lnTo>
                  <a:lnTo>
                    <a:pt x="37" y="84"/>
                  </a:lnTo>
                  <a:lnTo>
                    <a:pt x="39" y="84"/>
                  </a:lnTo>
                  <a:lnTo>
                    <a:pt x="33" y="101"/>
                  </a:lnTo>
                  <a:lnTo>
                    <a:pt x="32" y="116"/>
                  </a:lnTo>
                  <a:lnTo>
                    <a:pt x="33" y="132"/>
                  </a:lnTo>
                  <a:lnTo>
                    <a:pt x="37" y="146"/>
                  </a:lnTo>
                  <a:lnTo>
                    <a:pt x="46" y="163"/>
                  </a:lnTo>
                  <a:lnTo>
                    <a:pt x="54" y="174"/>
                  </a:lnTo>
                  <a:lnTo>
                    <a:pt x="68" y="186"/>
                  </a:lnTo>
                  <a:lnTo>
                    <a:pt x="83" y="195"/>
                  </a:lnTo>
                  <a:lnTo>
                    <a:pt x="83" y="194"/>
                  </a:lnTo>
                  <a:lnTo>
                    <a:pt x="99" y="200"/>
                  </a:lnTo>
                  <a:lnTo>
                    <a:pt x="114" y="201"/>
                  </a:lnTo>
                  <a:lnTo>
                    <a:pt x="131" y="200"/>
                  </a:lnTo>
                  <a:lnTo>
                    <a:pt x="146" y="195"/>
                  </a:lnTo>
                  <a:lnTo>
                    <a:pt x="163" y="186"/>
                  </a:lnTo>
                  <a:lnTo>
                    <a:pt x="163" y="186"/>
                  </a:lnTo>
                  <a:lnTo>
                    <a:pt x="175" y="177"/>
                  </a:lnTo>
                  <a:lnTo>
                    <a:pt x="187" y="165"/>
                  </a:lnTo>
                  <a:lnTo>
                    <a:pt x="187" y="165"/>
                  </a:lnTo>
                  <a:lnTo>
                    <a:pt x="196" y="149"/>
                  </a:lnTo>
                  <a:lnTo>
                    <a:pt x="195" y="149"/>
                  </a:lnTo>
                  <a:lnTo>
                    <a:pt x="200" y="134"/>
                  </a:lnTo>
                  <a:lnTo>
                    <a:pt x="201" y="118"/>
                  </a:lnTo>
                  <a:lnTo>
                    <a:pt x="200" y="102"/>
                  </a:lnTo>
                  <a:lnTo>
                    <a:pt x="195" y="87"/>
                  </a:lnTo>
                  <a:lnTo>
                    <a:pt x="187" y="69"/>
                  </a:lnTo>
                  <a:lnTo>
                    <a:pt x="187" y="69"/>
                  </a:lnTo>
                  <a:lnTo>
                    <a:pt x="179" y="57"/>
                  </a:lnTo>
                  <a:lnTo>
                    <a:pt x="165" y="46"/>
                  </a:lnTo>
                  <a:lnTo>
                    <a:pt x="165" y="46"/>
                  </a:lnTo>
                  <a:lnTo>
                    <a:pt x="149" y="38"/>
                  </a:lnTo>
                  <a:lnTo>
                    <a:pt x="134" y="34"/>
                  </a:lnTo>
                  <a:lnTo>
                    <a:pt x="118" y="32"/>
                  </a:lnTo>
                  <a:close/>
                  <a:moveTo>
                    <a:pt x="118" y="0"/>
                  </a:moveTo>
                  <a:lnTo>
                    <a:pt x="137" y="3"/>
                  </a:lnTo>
                  <a:lnTo>
                    <a:pt x="144" y="4"/>
                  </a:lnTo>
                  <a:lnTo>
                    <a:pt x="162" y="8"/>
                  </a:lnTo>
                  <a:lnTo>
                    <a:pt x="183" y="20"/>
                  </a:lnTo>
                  <a:lnTo>
                    <a:pt x="201" y="35"/>
                  </a:lnTo>
                  <a:lnTo>
                    <a:pt x="212" y="52"/>
                  </a:lnTo>
                  <a:lnTo>
                    <a:pt x="216" y="56"/>
                  </a:lnTo>
                  <a:lnTo>
                    <a:pt x="224" y="74"/>
                  </a:lnTo>
                  <a:lnTo>
                    <a:pt x="230" y="92"/>
                  </a:lnTo>
                  <a:lnTo>
                    <a:pt x="231" y="98"/>
                  </a:lnTo>
                  <a:lnTo>
                    <a:pt x="232" y="118"/>
                  </a:lnTo>
                  <a:lnTo>
                    <a:pt x="231" y="137"/>
                  </a:lnTo>
                  <a:lnTo>
                    <a:pt x="230" y="144"/>
                  </a:lnTo>
                  <a:lnTo>
                    <a:pt x="224" y="162"/>
                  </a:lnTo>
                  <a:lnTo>
                    <a:pt x="221" y="167"/>
                  </a:lnTo>
                  <a:lnTo>
                    <a:pt x="212" y="182"/>
                  </a:lnTo>
                  <a:lnTo>
                    <a:pt x="197" y="200"/>
                  </a:lnTo>
                  <a:lnTo>
                    <a:pt x="181" y="211"/>
                  </a:lnTo>
                  <a:lnTo>
                    <a:pt x="176" y="215"/>
                  </a:lnTo>
                  <a:lnTo>
                    <a:pt x="159" y="224"/>
                  </a:lnTo>
                  <a:lnTo>
                    <a:pt x="140" y="230"/>
                  </a:lnTo>
                  <a:lnTo>
                    <a:pt x="134" y="231"/>
                  </a:lnTo>
                  <a:lnTo>
                    <a:pt x="114" y="232"/>
                  </a:lnTo>
                  <a:lnTo>
                    <a:pt x="95" y="230"/>
                  </a:lnTo>
                  <a:lnTo>
                    <a:pt x="89" y="229"/>
                  </a:lnTo>
                  <a:lnTo>
                    <a:pt x="70" y="223"/>
                  </a:lnTo>
                  <a:lnTo>
                    <a:pt x="65" y="219"/>
                  </a:lnTo>
                  <a:lnTo>
                    <a:pt x="49" y="211"/>
                  </a:lnTo>
                  <a:lnTo>
                    <a:pt x="49" y="210"/>
                  </a:lnTo>
                  <a:lnTo>
                    <a:pt x="32" y="196"/>
                  </a:lnTo>
                  <a:lnTo>
                    <a:pt x="20" y="181"/>
                  </a:lnTo>
                  <a:lnTo>
                    <a:pt x="16" y="176"/>
                  </a:lnTo>
                  <a:lnTo>
                    <a:pt x="8" y="159"/>
                  </a:lnTo>
                  <a:lnTo>
                    <a:pt x="2" y="141"/>
                  </a:lnTo>
                  <a:lnTo>
                    <a:pt x="1" y="134"/>
                  </a:lnTo>
                  <a:lnTo>
                    <a:pt x="0" y="116"/>
                  </a:lnTo>
                  <a:lnTo>
                    <a:pt x="2" y="96"/>
                  </a:lnTo>
                  <a:lnTo>
                    <a:pt x="4" y="90"/>
                  </a:lnTo>
                  <a:lnTo>
                    <a:pt x="9" y="71"/>
                  </a:lnTo>
                  <a:lnTo>
                    <a:pt x="13" y="67"/>
                  </a:lnTo>
                  <a:lnTo>
                    <a:pt x="21" y="52"/>
                  </a:lnTo>
                  <a:lnTo>
                    <a:pt x="22" y="50"/>
                  </a:lnTo>
                  <a:lnTo>
                    <a:pt x="36" y="33"/>
                  </a:lnTo>
                  <a:lnTo>
                    <a:pt x="51" y="21"/>
                  </a:lnTo>
                  <a:lnTo>
                    <a:pt x="56" y="18"/>
                  </a:lnTo>
                  <a:lnTo>
                    <a:pt x="74" y="8"/>
                  </a:lnTo>
                  <a:lnTo>
                    <a:pt x="92" y="4"/>
                  </a:lnTo>
                  <a:lnTo>
                    <a:pt x="99" y="3"/>
                  </a:lnTo>
                  <a:lnTo>
                    <a:pt x="11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546"/>
            <p:cNvSpPr>
              <a:spLocks/>
            </p:cNvSpPr>
            <p:nvPr/>
          </p:nvSpPr>
          <p:spPr bwMode="auto">
            <a:xfrm>
              <a:off x="312" y="1644"/>
              <a:ext cx="65" cy="65"/>
            </a:xfrm>
            <a:custGeom>
              <a:avLst/>
              <a:gdLst>
                <a:gd name="T0" fmla="*/ 65 w 129"/>
                <a:gd name="T1" fmla="*/ 0 h 130"/>
                <a:gd name="T2" fmla="*/ 85 w 129"/>
                <a:gd name="T3" fmla="*/ 3 h 130"/>
                <a:gd name="T4" fmla="*/ 102 w 129"/>
                <a:gd name="T5" fmla="*/ 13 h 130"/>
                <a:gd name="T6" fmla="*/ 116 w 129"/>
                <a:gd name="T7" fmla="*/ 27 h 130"/>
                <a:gd name="T8" fmla="*/ 126 w 129"/>
                <a:gd name="T9" fmla="*/ 45 h 130"/>
                <a:gd name="T10" fmla="*/ 129 w 129"/>
                <a:gd name="T11" fmla="*/ 66 h 130"/>
                <a:gd name="T12" fmla="*/ 126 w 129"/>
                <a:gd name="T13" fmla="*/ 86 h 130"/>
                <a:gd name="T14" fmla="*/ 116 w 129"/>
                <a:gd name="T15" fmla="*/ 103 h 130"/>
                <a:gd name="T16" fmla="*/ 102 w 129"/>
                <a:gd name="T17" fmla="*/ 117 h 130"/>
                <a:gd name="T18" fmla="*/ 85 w 129"/>
                <a:gd name="T19" fmla="*/ 127 h 130"/>
                <a:gd name="T20" fmla="*/ 65 w 129"/>
                <a:gd name="T21" fmla="*/ 130 h 130"/>
                <a:gd name="T22" fmla="*/ 44 w 129"/>
                <a:gd name="T23" fmla="*/ 127 h 130"/>
                <a:gd name="T24" fmla="*/ 26 w 129"/>
                <a:gd name="T25" fmla="*/ 117 h 130"/>
                <a:gd name="T26" fmla="*/ 12 w 129"/>
                <a:gd name="T27" fmla="*/ 103 h 130"/>
                <a:gd name="T28" fmla="*/ 3 w 129"/>
                <a:gd name="T29" fmla="*/ 86 h 130"/>
                <a:gd name="T30" fmla="*/ 0 w 129"/>
                <a:gd name="T31" fmla="*/ 66 h 130"/>
                <a:gd name="T32" fmla="*/ 3 w 129"/>
                <a:gd name="T33" fmla="*/ 45 h 130"/>
                <a:gd name="T34" fmla="*/ 12 w 129"/>
                <a:gd name="T35" fmla="*/ 27 h 130"/>
                <a:gd name="T36" fmla="*/ 26 w 129"/>
                <a:gd name="T37" fmla="*/ 13 h 130"/>
                <a:gd name="T38" fmla="*/ 44 w 129"/>
                <a:gd name="T39" fmla="*/ 3 h 130"/>
                <a:gd name="T40" fmla="*/ 65 w 129"/>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30">
                  <a:moveTo>
                    <a:pt x="65" y="0"/>
                  </a:moveTo>
                  <a:lnTo>
                    <a:pt x="85" y="3"/>
                  </a:lnTo>
                  <a:lnTo>
                    <a:pt x="102" y="13"/>
                  </a:lnTo>
                  <a:lnTo>
                    <a:pt x="116" y="27"/>
                  </a:lnTo>
                  <a:lnTo>
                    <a:pt x="126" y="45"/>
                  </a:lnTo>
                  <a:lnTo>
                    <a:pt x="129" y="66"/>
                  </a:lnTo>
                  <a:lnTo>
                    <a:pt x="126" y="86"/>
                  </a:lnTo>
                  <a:lnTo>
                    <a:pt x="116" y="103"/>
                  </a:lnTo>
                  <a:lnTo>
                    <a:pt x="102" y="117"/>
                  </a:lnTo>
                  <a:lnTo>
                    <a:pt x="85" y="127"/>
                  </a:lnTo>
                  <a:lnTo>
                    <a:pt x="65" y="130"/>
                  </a:lnTo>
                  <a:lnTo>
                    <a:pt x="44" y="127"/>
                  </a:lnTo>
                  <a:lnTo>
                    <a:pt x="26" y="117"/>
                  </a:lnTo>
                  <a:lnTo>
                    <a:pt x="12" y="103"/>
                  </a:lnTo>
                  <a:lnTo>
                    <a:pt x="3" y="86"/>
                  </a:lnTo>
                  <a:lnTo>
                    <a:pt x="0" y="66"/>
                  </a:lnTo>
                  <a:lnTo>
                    <a:pt x="3" y="45"/>
                  </a:lnTo>
                  <a:lnTo>
                    <a:pt x="12" y="27"/>
                  </a:lnTo>
                  <a:lnTo>
                    <a:pt x="26" y="13"/>
                  </a:lnTo>
                  <a:lnTo>
                    <a:pt x="44" y="3"/>
                  </a:lnTo>
                  <a:lnTo>
                    <a:pt x="65"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547"/>
            <p:cNvSpPr>
              <a:spLocks noEditPoints="1"/>
            </p:cNvSpPr>
            <p:nvPr/>
          </p:nvSpPr>
          <p:spPr bwMode="auto">
            <a:xfrm>
              <a:off x="305" y="1636"/>
              <a:ext cx="80" cy="81"/>
            </a:xfrm>
            <a:custGeom>
              <a:avLst/>
              <a:gdLst>
                <a:gd name="T0" fmla="*/ 70 w 161"/>
                <a:gd name="T1" fmla="*/ 32 h 162"/>
                <a:gd name="T2" fmla="*/ 53 w 161"/>
                <a:gd name="T3" fmla="*/ 39 h 162"/>
                <a:gd name="T4" fmla="*/ 40 w 161"/>
                <a:gd name="T5" fmla="*/ 51 h 162"/>
                <a:gd name="T6" fmla="*/ 33 w 161"/>
                <a:gd name="T7" fmla="*/ 71 h 162"/>
                <a:gd name="T8" fmla="*/ 33 w 161"/>
                <a:gd name="T9" fmla="*/ 92 h 162"/>
                <a:gd name="T10" fmla="*/ 40 w 161"/>
                <a:gd name="T11" fmla="*/ 108 h 162"/>
                <a:gd name="T12" fmla="*/ 53 w 161"/>
                <a:gd name="T13" fmla="*/ 121 h 162"/>
                <a:gd name="T14" fmla="*/ 74 w 161"/>
                <a:gd name="T15" fmla="*/ 129 h 162"/>
                <a:gd name="T16" fmla="*/ 89 w 161"/>
                <a:gd name="T17" fmla="*/ 129 h 162"/>
                <a:gd name="T18" fmla="*/ 110 w 161"/>
                <a:gd name="T19" fmla="*/ 121 h 162"/>
                <a:gd name="T20" fmla="*/ 119 w 161"/>
                <a:gd name="T21" fmla="*/ 110 h 162"/>
                <a:gd name="T22" fmla="*/ 129 w 161"/>
                <a:gd name="T23" fmla="*/ 89 h 162"/>
                <a:gd name="T24" fmla="*/ 129 w 161"/>
                <a:gd name="T25" fmla="*/ 74 h 162"/>
                <a:gd name="T26" fmla="*/ 119 w 161"/>
                <a:gd name="T27" fmla="*/ 50 h 162"/>
                <a:gd name="T28" fmla="*/ 116 w 161"/>
                <a:gd name="T29" fmla="*/ 45 h 162"/>
                <a:gd name="T30" fmla="*/ 100 w 161"/>
                <a:gd name="T31" fmla="*/ 35 h 162"/>
                <a:gd name="T32" fmla="*/ 81 w 161"/>
                <a:gd name="T33" fmla="*/ 31 h 162"/>
                <a:gd name="T34" fmla="*/ 94 w 161"/>
                <a:gd name="T35" fmla="*/ 1 h 162"/>
                <a:gd name="T36" fmla="*/ 112 w 161"/>
                <a:gd name="T37" fmla="*/ 5 h 162"/>
                <a:gd name="T38" fmla="*/ 129 w 161"/>
                <a:gd name="T39" fmla="*/ 15 h 162"/>
                <a:gd name="T40" fmla="*/ 149 w 161"/>
                <a:gd name="T41" fmla="*/ 37 h 162"/>
                <a:gd name="T42" fmla="*/ 158 w 161"/>
                <a:gd name="T43" fmla="*/ 61 h 162"/>
                <a:gd name="T44" fmla="*/ 161 w 161"/>
                <a:gd name="T45" fmla="*/ 81 h 162"/>
                <a:gd name="T46" fmla="*/ 158 w 161"/>
                <a:gd name="T47" fmla="*/ 101 h 162"/>
                <a:gd name="T48" fmla="*/ 149 w 161"/>
                <a:gd name="T49" fmla="*/ 123 h 162"/>
                <a:gd name="T50" fmla="*/ 129 w 161"/>
                <a:gd name="T51" fmla="*/ 145 h 162"/>
                <a:gd name="T52" fmla="*/ 112 w 161"/>
                <a:gd name="T53" fmla="*/ 155 h 162"/>
                <a:gd name="T54" fmla="*/ 94 w 161"/>
                <a:gd name="T55" fmla="*/ 159 h 162"/>
                <a:gd name="T56" fmla="*/ 67 w 161"/>
                <a:gd name="T57" fmla="*/ 159 h 162"/>
                <a:gd name="T58" fmla="*/ 48 w 161"/>
                <a:gd name="T59" fmla="*/ 155 h 162"/>
                <a:gd name="T60" fmla="*/ 33 w 161"/>
                <a:gd name="T61" fmla="*/ 145 h 162"/>
                <a:gd name="T62" fmla="*/ 16 w 161"/>
                <a:gd name="T63" fmla="*/ 128 h 162"/>
                <a:gd name="T64" fmla="*/ 6 w 161"/>
                <a:gd name="T65" fmla="*/ 113 h 162"/>
                <a:gd name="T66" fmla="*/ 2 w 161"/>
                <a:gd name="T67" fmla="*/ 94 h 162"/>
                <a:gd name="T68" fmla="*/ 2 w 161"/>
                <a:gd name="T69" fmla="*/ 67 h 162"/>
                <a:gd name="T70" fmla="*/ 6 w 161"/>
                <a:gd name="T71" fmla="*/ 49 h 162"/>
                <a:gd name="T72" fmla="*/ 16 w 161"/>
                <a:gd name="T73" fmla="*/ 32 h 162"/>
                <a:gd name="T74" fmla="*/ 33 w 161"/>
                <a:gd name="T75" fmla="*/ 15 h 162"/>
                <a:gd name="T76" fmla="*/ 48 w 161"/>
                <a:gd name="T77" fmla="*/ 5 h 162"/>
                <a:gd name="T78" fmla="*/ 67 w 161"/>
                <a:gd name="T79"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81" y="31"/>
                  </a:moveTo>
                  <a:lnTo>
                    <a:pt x="70" y="32"/>
                  </a:lnTo>
                  <a:lnTo>
                    <a:pt x="61" y="35"/>
                  </a:lnTo>
                  <a:lnTo>
                    <a:pt x="53" y="39"/>
                  </a:lnTo>
                  <a:lnTo>
                    <a:pt x="46" y="45"/>
                  </a:lnTo>
                  <a:lnTo>
                    <a:pt x="40" y="51"/>
                  </a:lnTo>
                  <a:lnTo>
                    <a:pt x="35" y="61"/>
                  </a:lnTo>
                  <a:lnTo>
                    <a:pt x="33" y="71"/>
                  </a:lnTo>
                  <a:lnTo>
                    <a:pt x="32" y="81"/>
                  </a:lnTo>
                  <a:lnTo>
                    <a:pt x="33" y="92"/>
                  </a:lnTo>
                  <a:lnTo>
                    <a:pt x="35" y="100"/>
                  </a:lnTo>
                  <a:lnTo>
                    <a:pt x="40" y="108"/>
                  </a:lnTo>
                  <a:lnTo>
                    <a:pt x="46" y="115"/>
                  </a:lnTo>
                  <a:lnTo>
                    <a:pt x="53" y="121"/>
                  </a:lnTo>
                  <a:lnTo>
                    <a:pt x="61" y="125"/>
                  </a:lnTo>
                  <a:lnTo>
                    <a:pt x="74" y="129"/>
                  </a:lnTo>
                  <a:lnTo>
                    <a:pt x="81" y="130"/>
                  </a:lnTo>
                  <a:lnTo>
                    <a:pt x="89" y="129"/>
                  </a:lnTo>
                  <a:lnTo>
                    <a:pt x="100" y="125"/>
                  </a:lnTo>
                  <a:lnTo>
                    <a:pt x="110" y="121"/>
                  </a:lnTo>
                  <a:lnTo>
                    <a:pt x="116" y="115"/>
                  </a:lnTo>
                  <a:lnTo>
                    <a:pt x="119" y="110"/>
                  </a:lnTo>
                  <a:lnTo>
                    <a:pt x="125" y="100"/>
                  </a:lnTo>
                  <a:lnTo>
                    <a:pt x="129" y="89"/>
                  </a:lnTo>
                  <a:lnTo>
                    <a:pt x="130" y="81"/>
                  </a:lnTo>
                  <a:lnTo>
                    <a:pt x="129" y="74"/>
                  </a:lnTo>
                  <a:lnTo>
                    <a:pt x="125" y="61"/>
                  </a:lnTo>
                  <a:lnTo>
                    <a:pt x="119" y="50"/>
                  </a:lnTo>
                  <a:lnTo>
                    <a:pt x="119" y="50"/>
                  </a:lnTo>
                  <a:lnTo>
                    <a:pt x="116" y="45"/>
                  </a:lnTo>
                  <a:lnTo>
                    <a:pt x="110" y="39"/>
                  </a:lnTo>
                  <a:lnTo>
                    <a:pt x="100" y="35"/>
                  </a:lnTo>
                  <a:lnTo>
                    <a:pt x="91" y="32"/>
                  </a:lnTo>
                  <a:lnTo>
                    <a:pt x="81" y="31"/>
                  </a:lnTo>
                  <a:close/>
                  <a:moveTo>
                    <a:pt x="81" y="0"/>
                  </a:moveTo>
                  <a:lnTo>
                    <a:pt x="94" y="1"/>
                  </a:lnTo>
                  <a:lnTo>
                    <a:pt x="101" y="2"/>
                  </a:lnTo>
                  <a:lnTo>
                    <a:pt x="112" y="5"/>
                  </a:lnTo>
                  <a:lnTo>
                    <a:pt x="124" y="11"/>
                  </a:lnTo>
                  <a:lnTo>
                    <a:pt x="129" y="15"/>
                  </a:lnTo>
                  <a:lnTo>
                    <a:pt x="138" y="23"/>
                  </a:lnTo>
                  <a:lnTo>
                    <a:pt x="149" y="37"/>
                  </a:lnTo>
                  <a:lnTo>
                    <a:pt x="154" y="49"/>
                  </a:lnTo>
                  <a:lnTo>
                    <a:pt x="158" y="61"/>
                  </a:lnTo>
                  <a:lnTo>
                    <a:pt x="159" y="67"/>
                  </a:lnTo>
                  <a:lnTo>
                    <a:pt x="161" y="81"/>
                  </a:lnTo>
                  <a:lnTo>
                    <a:pt x="159" y="94"/>
                  </a:lnTo>
                  <a:lnTo>
                    <a:pt x="158" y="101"/>
                  </a:lnTo>
                  <a:lnTo>
                    <a:pt x="154" y="113"/>
                  </a:lnTo>
                  <a:lnTo>
                    <a:pt x="149" y="123"/>
                  </a:lnTo>
                  <a:lnTo>
                    <a:pt x="138" y="137"/>
                  </a:lnTo>
                  <a:lnTo>
                    <a:pt x="129" y="145"/>
                  </a:lnTo>
                  <a:lnTo>
                    <a:pt x="124" y="149"/>
                  </a:lnTo>
                  <a:lnTo>
                    <a:pt x="112" y="155"/>
                  </a:lnTo>
                  <a:lnTo>
                    <a:pt x="101" y="158"/>
                  </a:lnTo>
                  <a:lnTo>
                    <a:pt x="94" y="159"/>
                  </a:lnTo>
                  <a:lnTo>
                    <a:pt x="81" y="162"/>
                  </a:lnTo>
                  <a:lnTo>
                    <a:pt x="67" y="159"/>
                  </a:lnTo>
                  <a:lnTo>
                    <a:pt x="61" y="158"/>
                  </a:lnTo>
                  <a:lnTo>
                    <a:pt x="48" y="155"/>
                  </a:lnTo>
                  <a:lnTo>
                    <a:pt x="38" y="149"/>
                  </a:lnTo>
                  <a:lnTo>
                    <a:pt x="33" y="145"/>
                  </a:lnTo>
                  <a:lnTo>
                    <a:pt x="24" y="137"/>
                  </a:lnTo>
                  <a:lnTo>
                    <a:pt x="16" y="128"/>
                  </a:lnTo>
                  <a:lnTo>
                    <a:pt x="12" y="123"/>
                  </a:lnTo>
                  <a:lnTo>
                    <a:pt x="6" y="113"/>
                  </a:lnTo>
                  <a:lnTo>
                    <a:pt x="3" y="101"/>
                  </a:lnTo>
                  <a:lnTo>
                    <a:pt x="2" y="94"/>
                  </a:lnTo>
                  <a:lnTo>
                    <a:pt x="0" y="81"/>
                  </a:lnTo>
                  <a:lnTo>
                    <a:pt x="2" y="67"/>
                  </a:lnTo>
                  <a:lnTo>
                    <a:pt x="3" y="61"/>
                  </a:lnTo>
                  <a:lnTo>
                    <a:pt x="6" y="49"/>
                  </a:lnTo>
                  <a:lnTo>
                    <a:pt x="12" y="37"/>
                  </a:lnTo>
                  <a:lnTo>
                    <a:pt x="16" y="32"/>
                  </a:lnTo>
                  <a:lnTo>
                    <a:pt x="24" y="23"/>
                  </a:lnTo>
                  <a:lnTo>
                    <a:pt x="33" y="15"/>
                  </a:lnTo>
                  <a:lnTo>
                    <a:pt x="38" y="11"/>
                  </a:lnTo>
                  <a:lnTo>
                    <a:pt x="48" y="5"/>
                  </a:lnTo>
                  <a:lnTo>
                    <a:pt x="61" y="2"/>
                  </a:lnTo>
                  <a:lnTo>
                    <a:pt x="67" y="1"/>
                  </a:lnTo>
                  <a:lnTo>
                    <a:pt x="8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548"/>
            <p:cNvSpPr>
              <a:spLocks/>
            </p:cNvSpPr>
            <p:nvPr/>
          </p:nvSpPr>
          <p:spPr bwMode="auto">
            <a:xfrm>
              <a:off x="1060" y="1644"/>
              <a:ext cx="64" cy="65"/>
            </a:xfrm>
            <a:custGeom>
              <a:avLst/>
              <a:gdLst>
                <a:gd name="T0" fmla="*/ 63 w 128"/>
                <a:gd name="T1" fmla="*/ 0 h 130"/>
                <a:gd name="T2" fmla="*/ 84 w 128"/>
                <a:gd name="T3" fmla="*/ 3 h 130"/>
                <a:gd name="T4" fmla="*/ 103 w 128"/>
                <a:gd name="T5" fmla="*/ 13 h 130"/>
                <a:gd name="T6" fmla="*/ 117 w 128"/>
                <a:gd name="T7" fmla="*/ 27 h 130"/>
                <a:gd name="T8" fmla="*/ 125 w 128"/>
                <a:gd name="T9" fmla="*/ 45 h 130"/>
                <a:gd name="T10" fmla="*/ 128 w 128"/>
                <a:gd name="T11" fmla="*/ 66 h 130"/>
                <a:gd name="T12" fmla="*/ 125 w 128"/>
                <a:gd name="T13" fmla="*/ 86 h 130"/>
                <a:gd name="T14" fmla="*/ 117 w 128"/>
                <a:gd name="T15" fmla="*/ 103 h 130"/>
                <a:gd name="T16" fmla="*/ 103 w 128"/>
                <a:gd name="T17" fmla="*/ 117 h 130"/>
                <a:gd name="T18" fmla="*/ 84 w 128"/>
                <a:gd name="T19" fmla="*/ 127 h 130"/>
                <a:gd name="T20" fmla="*/ 63 w 128"/>
                <a:gd name="T21" fmla="*/ 130 h 130"/>
                <a:gd name="T22" fmla="*/ 43 w 128"/>
                <a:gd name="T23" fmla="*/ 127 h 130"/>
                <a:gd name="T24" fmla="*/ 26 w 128"/>
                <a:gd name="T25" fmla="*/ 117 h 130"/>
                <a:gd name="T26" fmla="*/ 12 w 128"/>
                <a:gd name="T27" fmla="*/ 103 h 130"/>
                <a:gd name="T28" fmla="*/ 2 w 128"/>
                <a:gd name="T29" fmla="*/ 86 h 130"/>
                <a:gd name="T30" fmla="*/ 0 w 128"/>
                <a:gd name="T31" fmla="*/ 66 h 130"/>
                <a:gd name="T32" fmla="*/ 2 w 128"/>
                <a:gd name="T33" fmla="*/ 45 h 130"/>
                <a:gd name="T34" fmla="*/ 12 w 128"/>
                <a:gd name="T35" fmla="*/ 27 h 130"/>
                <a:gd name="T36" fmla="*/ 26 w 128"/>
                <a:gd name="T37" fmla="*/ 13 h 130"/>
                <a:gd name="T38" fmla="*/ 43 w 128"/>
                <a:gd name="T39" fmla="*/ 3 h 130"/>
                <a:gd name="T40" fmla="*/ 63 w 128"/>
                <a:gd name="T4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0">
                  <a:moveTo>
                    <a:pt x="63" y="0"/>
                  </a:moveTo>
                  <a:lnTo>
                    <a:pt x="84" y="3"/>
                  </a:lnTo>
                  <a:lnTo>
                    <a:pt x="103" y="13"/>
                  </a:lnTo>
                  <a:lnTo>
                    <a:pt x="117" y="27"/>
                  </a:lnTo>
                  <a:lnTo>
                    <a:pt x="125" y="45"/>
                  </a:lnTo>
                  <a:lnTo>
                    <a:pt x="128" y="66"/>
                  </a:lnTo>
                  <a:lnTo>
                    <a:pt x="125" y="86"/>
                  </a:lnTo>
                  <a:lnTo>
                    <a:pt x="117" y="103"/>
                  </a:lnTo>
                  <a:lnTo>
                    <a:pt x="103" y="117"/>
                  </a:lnTo>
                  <a:lnTo>
                    <a:pt x="84" y="127"/>
                  </a:lnTo>
                  <a:lnTo>
                    <a:pt x="63" y="130"/>
                  </a:lnTo>
                  <a:lnTo>
                    <a:pt x="43" y="127"/>
                  </a:lnTo>
                  <a:lnTo>
                    <a:pt x="26" y="117"/>
                  </a:lnTo>
                  <a:lnTo>
                    <a:pt x="12" y="103"/>
                  </a:lnTo>
                  <a:lnTo>
                    <a:pt x="2" y="86"/>
                  </a:lnTo>
                  <a:lnTo>
                    <a:pt x="0" y="66"/>
                  </a:lnTo>
                  <a:lnTo>
                    <a:pt x="2" y="45"/>
                  </a:lnTo>
                  <a:lnTo>
                    <a:pt x="12" y="27"/>
                  </a:lnTo>
                  <a:lnTo>
                    <a:pt x="26" y="13"/>
                  </a:lnTo>
                  <a:lnTo>
                    <a:pt x="43" y="3"/>
                  </a:lnTo>
                  <a:lnTo>
                    <a:pt x="63"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549"/>
            <p:cNvSpPr>
              <a:spLocks noEditPoints="1"/>
            </p:cNvSpPr>
            <p:nvPr/>
          </p:nvSpPr>
          <p:spPr bwMode="auto">
            <a:xfrm>
              <a:off x="1052" y="1636"/>
              <a:ext cx="80" cy="81"/>
            </a:xfrm>
            <a:custGeom>
              <a:avLst/>
              <a:gdLst>
                <a:gd name="T0" fmla="*/ 69 w 160"/>
                <a:gd name="T1" fmla="*/ 32 h 162"/>
                <a:gd name="T2" fmla="*/ 51 w 160"/>
                <a:gd name="T3" fmla="*/ 39 h 162"/>
                <a:gd name="T4" fmla="*/ 41 w 160"/>
                <a:gd name="T5" fmla="*/ 50 h 162"/>
                <a:gd name="T6" fmla="*/ 32 w 160"/>
                <a:gd name="T7" fmla="*/ 71 h 162"/>
                <a:gd name="T8" fmla="*/ 32 w 160"/>
                <a:gd name="T9" fmla="*/ 92 h 162"/>
                <a:gd name="T10" fmla="*/ 41 w 160"/>
                <a:gd name="T11" fmla="*/ 110 h 162"/>
                <a:gd name="T12" fmla="*/ 51 w 160"/>
                <a:gd name="T13" fmla="*/ 121 h 162"/>
                <a:gd name="T14" fmla="*/ 72 w 160"/>
                <a:gd name="T15" fmla="*/ 129 h 162"/>
                <a:gd name="T16" fmla="*/ 78 w 160"/>
                <a:gd name="T17" fmla="*/ 130 h 162"/>
                <a:gd name="T18" fmla="*/ 98 w 160"/>
                <a:gd name="T19" fmla="*/ 125 h 162"/>
                <a:gd name="T20" fmla="*/ 114 w 160"/>
                <a:gd name="T21" fmla="*/ 115 h 162"/>
                <a:gd name="T22" fmla="*/ 123 w 160"/>
                <a:gd name="T23" fmla="*/ 100 h 162"/>
                <a:gd name="T24" fmla="*/ 128 w 160"/>
                <a:gd name="T25" fmla="*/ 81 h 162"/>
                <a:gd name="T26" fmla="*/ 123 w 160"/>
                <a:gd name="T27" fmla="*/ 61 h 162"/>
                <a:gd name="T28" fmla="*/ 114 w 160"/>
                <a:gd name="T29" fmla="*/ 45 h 162"/>
                <a:gd name="T30" fmla="*/ 98 w 160"/>
                <a:gd name="T31" fmla="*/ 35 h 162"/>
                <a:gd name="T32" fmla="*/ 78 w 160"/>
                <a:gd name="T33" fmla="*/ 31 h 162"/>
                <a:gd name="T34" fmla="*/ 92 w 160"/>
                <a:gd name="T35" fmla="*/ 1 h 162"/>
                <a:gd name="T36" fmla="*/ 111 w 160"/>
                <a:gd name="T37" fmla="*/ 5 h 162"/>
                <a:gd name="T38" fmla="*/ 126 w 160"/>
                <a:gd name="T39" fmla="*/ 15 h 162"/>
                <a:gd name="T40" fmla="*/ 147 w 160"/>
                <a:gd name="T41" fmla="*/ 37 h 162"/>
                <a:gd name="T42" fmla="*/ 156 w 160"/>
                <a:gd name="T43" fmla="*/ 61 h 162"/>
                <a:gd name="T44" fmla="*/ 160 w 160"/>
                <a:gd name="T45" fmla="*/ 81 h 162"/>
                <a:gd name="T46" fmla="*/ 156 w 160"/>
                <a:gd name="T47" fmla="*/ 101 h 162"/>
                <a:gd name="T48" fmla="*/ 147 w 160"/>
                <a:gd name="T49" fmla="*/ 123 h 162"/>
                <a:gd name="T50" fmla="*/ 126 w 160"/>
                <a:gd name="T51" fmla="*/ 145 h 162"/>
                <a:gd name="T52" fmla="*/ 111 w 160"/>
                <a:gd name="T53" fmla="*/ 155 h 162"/>
                <a:gd name="T54" fmla="*/ 92 w 160"/>
                <a:gd name="T55" fmla="*/ 159 h 162"/>
                <a:gd name="T56" fmla="*/ 65 w 160"/>
                <a:gd name="T57" fmla="*/ 159 h 162"/>
                <a:gd name="T58" fmla="*/ 45 w 160"/>
                <a:gd name="T59" fmla="*/ 155 h 162"/>
                <a:gd name="T60" fmla="*/ 31 w 160"/>
                <a:gd name="T61" fmla="*/ 145 h 162"/>
                <a:gd name="T62" fmla="*/ 11 w 160"/>
                <a:gd name="T63" fmla="*/ 123 h 162"/>
                <a:gd name="T64" fmla="*/ 2 w 160"/>
                <a:gd name="T65" fmla="*/ 101 h 162"/>
                <a:gd name="T66" fmla="*/ 0 w 160"/>
                <a:gd name="T67" fmla="*/ 81 h 162"/>
                <a:gd name="T68" fmla="*/ 2 w 160"/>
                <a:gd name="T69" fmla="*/ 61 h 162"/>
                <a:gd name="T70" fmla="*/ 11 w 160"/>
                <a:gd name="T71" fmla="*/ 37 h 162"/>
                <a:gd name="T72" fmla="*/ 31 w 160"/>
                <a:gd name="T73" fmla="*/ 15 h 162"/>
                <a:gd name="T74" fmla="*/ 45 w 160"/>
                <a:gd name="T75" fmla="*/ 5 h 162"/>
                <a:gd name="T76" fmla="*/ 65 w 160"/>
                <a:gd name="T77" fmla="*/ 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62">
                  <a:moveTo>
                    <a:pt x="78" y="31"/>
                  </a:moveTo>
                  <a:lnTo>
                    <a:pt x="69" y="32"/>
                  </a:lnTo>
                  <a:lnTo>
                    <a:pt x="59" y="35"/>
                  </a:lnTo>
                  <a:lnTo>
                    <a:pt x="51" y="39"/>
                  </a:lnTo>
                  <a:lnTo>
                    <a:pt x="44" y="45"/>
                  </a:lnTo>
                  <a:lnTo>
                    <a:pt x="41" y="50"/>
                  </a:lnTo>
                  <a:lnTo>
                    <a:pt x="35" y="61"/>
                  </a:lnTo>
                  <a:lnTo>
                    <a:pt x="32" y="71"/>
                  </a:lnTo>
                  <a:lnTo>
                    <a:pt x="31" y="81"/>
                  </a:lnTo>
                  <a:lnTo>
                    <a:pt x="32" y="92"/>
                  </a:lnTo>
                  <a:lnTo>
                    <a:pt x="35" y="100"/>
                  </a:lnTo>
                  <a:lnTo>
                    <a:pt x="41" y="110"/>
                  </a:lnTo>
                  <a:lnTo>
                    <a:pt x="44" y="115"/>
                  </a:lnTo>
                  <a:lnTo>
                    <a:pt x="51" y="121"/>
                  </a:lnTo>
                  <a:lnTo>
                    <a:pt x="59" y="125"/>
                  </a:lnTo>
                  <a:lnTo>
                    <a:pt x="72" y="129"/>
                  </a:lnTo>
                  <a:lnTo>
                    <a:pt x="72" y="129"/>
                  </a:lnTo>
                  <a:lnTo>
                    <a:pt x="78" y="130"/>
                  </a:lnTo>
                  <a:lnTo>
                    <a:pt x="85" y="129"/>
                  </a:lnTo>
                  <a:lnTo>
                    <a:pt x="98" y="125"/>
                  </a:lnTo>
                  <a:lnTo>
                    <a:pt x="108" y="120"/>
                  </a:lnTo>
                  <a:lnTo>
                    <a:pt x="114" y="115"/>
                  </a:lnTo>
                  <a:lnTo>
                    <a:pt x="118" y="110"/>
                  </a:lnTo>
                  <a:lnTo>
                    <a:pt x="123" y="100"/>
                  </a:lnTo>
                  <a:lnTo>
                    <a:pt x="127" y="89"/>
                  </a:lnTo>
                  <a:lnTo>
                    <a:pt x="128" y="81"/>
                  </a:lnTo>
                  <a:lnTo>
                    <a:pt x="127" y="74"/>
                  </a:lnTo>
                  <a:lnTo>
                    <a:pt x="123" y="61"/>
                  </a:lnTo>
                  <a:lnTo>
                    <a:pt x="118" y="50"/>
                  </a:lnTo>
                  <a:lnTo>
                    <a:pt x="114" y="45"/>
                  </a:lnTo>
                  <a:lnTo>
                    <a:pt x="108" y="40"/>
                  </a:lnTo>
                  <a:lnTo>
                    <a:pt x="98" y="35"/>
                  </a:lnTo>
                  <a:lnTo>
                    <a:pt x="88" y="32"/>
                  </a:lnTo>
                  <a:lnTo>
                    <a:pt x="78" y="31"/>
                  </a:lnTo>
                  <a:close/>
                  <a:moveTo>
                    <a:pt x="78" y="0"/>
                  </a:moveTo>
                  <a:lnTo>
                    <a:pt x="92" y="1"/>
                  </a:lnTo>
                  <a:lnTo>
                    <a:pt x="98" y="2"/>
                  </a:lnTo>
                  <a:lnTo>
                    <a:pt x="111" y="5"/>
                  </a:lnTo>
                  <a:lnTo>
                    <a:pt x="121" y="11"/>
                  </a:lnTo>
                  <a:lnTo>
                    <a:pt x="126" y="15"/>
                  </a:lnTo>
                  <a:lnTo>
                    <a:pt x="136" y="23"/>
                  </a:lnTo>
                  <a:lnTo>
                    <a:pt x="147" y="37"/>
                  </a:lnTo>
                  <a:lnTo>
                    <a:pt x="153" y="49"/>
                  </a:lnTo>
                  <a:lnTo>
                    <a:pt x="156" y="61"/>
                  </a:lnTo>
                  <a:lnTo>
                    <a:pt x="157" y="67"/>
                  </a:lnTo>
                  <a:lnTo>
                    <a:pt x="160" y="81"/>
                  </a:lnTo>
                  <a:lnTo>
                    <a:pt x="157" y="94"/>
                  </a:lnTo>
                  <a:lnTo>
                    <a:pt x="156" y="101"/>
                  </a:lnTo>
                  <a:lnTo>
                    <a:pt x="153" y="113"/>
                  </a:lnTo>
                  <a:lnTo>
                    <a:pt x="147" y="123"/>
                  </a:lnTo>
                  <a:lnTo>
                    <a:pt x="136" y="137"/>
                  </a:lnTo>
                  <a:lnTo>
                    <a:pt x="126" y="145"/>
                  </a:lnTo>
                  <a:lnTo>
                    <a:pt x="121" y="149"/>
                  </a:lnTo>
                  <a:lnTo>
                    <a:pt x="111" y="155"/>
                  </a:lnTo>
                  <a:lnTo>
                    <a:pt x="98" y="158"/>
                  </a:lnTo>
                  <a:lnTo>
                    <a:pt x="92" y="159"/>
                  </a:lnTo>
                  <a:lnTo>
                    <a:pt x="78" y="162"/>
                  </a:lnTo>
                  <a:lnTo>
                    <a:pt x="65" y="159"/>
                  </a:lnTo>
                  <a:lnTo>
                    <a:pt x="59" y="158"/>
                  </a:lnTo>
                  <a:lnTo>
                    <a:pt x="45" y="155"/>
                  </a:lnTo>
                  <a:lnTo>
                    <a:pt x="36" y="149"/>
                  </a:lnTo>
                  <a:lnTo>
                    <a:pt x="31" y="145"/>
                  </a:lnTo>
                  <a:lnTo>
                    <a:pt x="22" y="137"/>
                  </a:lnTo>
                  <a:lnTo>
                    <a:pt x="11" y="123"/>
                  </a:lnTo>
                  <a:lnTo>
                    <a:pt x="6" y="113"/>
                  </a:lnTo>
                  <a:lnTo>
                    <a:pt x="2" y="101"/>
                  </a:lnTo>
                  <a:lnTo>
                    <a:pt x="1" y="94"/>
                  </a:lnTo>
                  <a:lnTo>
                    <a:pt x="0" y="81"/>
                  </a:lnTo>
                  <a:lnTo>
                    <a:pt x="1" y="67"/>
                  </a:lnTo>
                  <a:lnTo>
                    <a:pt x="2" y="61"/>
                  </a:lnTo>
                  <a:lnTo>
                    <a:pt x="6" y="49"/>
                  </a:lnTo>
                  <a:lnTo>
                    <a:pt x="11" y="37"/>
                  </a:lnTo>
                  <a:lnTo>
                    <a:pt x="22" y="23"/>
                  </a:lnTo>
                  <a:lnTo>
                    <a:pt x="31" y="15"/>
                  </a:lnTo>
                  <a:lnTo>
                    <a:pt x="36" y="11"/>
                  </a:lnTo>
                  <a:lnTo>
                    <a:pt x="45" y="5"/>
                  </a:lnTo>
                  <a:lnTo>
                    <a:pt x="59" y="2"/>
                  </a:lnTo>
                  <a:lnTo>
                    <a:pt x="65" y="1"/>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550"/>
            <p:cNvSpPr>
              <a:spLocks/>
            </p:cNvSpPr>
            <p:nvPr/>
          </p:nvSpPr>
          <p:spPr bwMode="auto">
            <a:xfrm>
              <a:off x="1060" y="2633"/>
              <a:ext cx="64" cy="66"/>
            </a:xfrm>
            <a:custGeom>
              <a:avLst/>
              <a:gdLst>
                <a:gd name="T0" fmla="*/ 63 w 128"/>
                <a:gd name="T1" fmla="*/ 0 h 132"/>
                <a:gd name="T2" fmla="*/ 84 w 128"/>
                <a:gd name="T3" fmla="*/ 4 h 132"/>
                <a:gd name="T4" fmla="*/ 103 w 128"/>
                <a:gd name="T5" fmla="*/ 13 h 132"/>
                <a:gd name="T6" fmla="*/ 117 w 128"/>
                <a:gd name="T7" fmla="*/ 27 h 132"/>
                <a:gd name="T8" fmla="*/ 125 w 128"/>
                <a:gd name="T9" fmla="*/ 46 h 132"/>
                <a:gd name="T10" fmla="*/ 128 w 128"/>
                <a:gd name="T11" fmla="*/ 65 h 132"/>
                <a:gd name="T12" fmla="*/ 125 w 128"/>
                <a:gd name="T13" fmla="*/ 86 h 132"/>
                <a:gd name="T14" fmla="*/ 117 w 128"/>
                <a:gd name="T15" fmla="*/ 104 h 132"/>
                <a:gd name="T16" fmla="*/ 103 w 128"/>
                <a:gd name="T17" fmla="*/ 119 h 132"/>
                <a:gd name="T18" fmla="*/ 84 w 128"/>
                <a:gd name="T19" fmla="*/ 128 h 132"/>
                <a:gd name="T20" fmla="*/ 63 w 128"/>
                <a:gd name="T21" fmla="*/ 132 h 132"/>
                <a:gd name="T22" fmla="*/ 43 w 128"/>
                <a:gd name="T23" fmla="*/ 128 h 132"/>
                <a:gd name="T24" fmla="*/ 26 w 128"/>
                <a:gd name="T25" fmla="*/ 119 h 132"/>
                <a:gd name="T26" fmla="*/ 12 w 128"/>
                <a:gd name="T27" fmla="*/ 104 h 132"/>
                <a:gd name="T28" fmla="*/ 2 w 128"/>
                <a:gd name="T29" fmla="*/ 86 h 132"/>
                <a:gd name="T30" fmla="*/ 0 w 128"/>
                <a:gd name="T31" fmla="*/ 65 h 132"/>
                <a:gd name="T32" fmla="*/ 2 w 128"/>
                <a:gd name="T33" fmla="*/ 46 h 132"/>
                <a:gd name="T34" fmla="*/ 12 w 128"/>
                <a:gd name="T35" fmla="*/ 27 h 132"/>
                <a:gd name="T36" fmla="*/ 26 w 128"/>
                <a:gd name="T37" fmla="*/ 13 h 132"/>
                <a:gd name="T38" fmla="*/ 43 w 128"/>
                <a:gd name="T39" fmla="*/ 4 h 132"/>
                <a:gd name="T40" fmla="*/ 63 w 128"/>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2">
                  <a:moveTo>
                    <a:pt x="63" y="0"/>
                  </a:moveTo>
                  <a:lnTo>
                    <a:pt x="84" y="4"/>
                  </a:lnTo>
                  <a:lnTo>
                    <a:pt x="103" y="13"/>
                  </a:lnTo>
                  <a:lnTo>
                    <a:pt x="117" y="27"/>
                  </a:lnTo>
                  <a:lnTo>
                    <a:pt x="125" y="46"/>
                  </a:lnTo>
                  <a:lnTo>
                    <a:pt x="128" y="65"/>
                  </a:lnTo>
                  <a:lnTo>
                    <a:pt x="125" y="86"/>
                  </a:lnTo>
                  <a:lnTo>
                    <a:pt x="117" y="104"/>
                  </a:lnTo>
                  <a:lnTo>
                    <a:pt x="103" y="119"/>
                  </a:lnTo>
                  <a:lnTo>
                    <a:pt x="84" y="128"/>
                  </a:lnTo>
                  <a:lnTo>
                    <a:pt x="63" y="132"/>
                  </a:lnTo>
                  <a:lnTo>
                    <a:pt x="43" y="128"/>
                  </a:lnTo>
                  <a:lnTo>
                    <a:pt x="26" y="119"/>
                  </a:lnTo>
                  <a:lnTo>
                    <a:pt x="12" y="104"/>
                  </a:lnTo>
                  <a:lnTo>
                    <a:pt x="2" y="86"/>
                  </a:lnTo>
                  <a:lnTo>
                    <a:pt x="0" y="65"/>
                  </a:lnTo>
                  <a:lnTo>
                    <a:pt x="2" y="46"/>
                  </a:lnTo>
                  <a:lnTo>
                    <a:pt x="12" y="27"/>
                  </a:lnTo>
                  <a:lnTo>
                    <a:pt x="26" y="13"/>
                  </a:lnTo>
                  <a:lnTo>
                    <a:pt x="43" y="4"/>
                  </a:lnTo>
                  <a:lnTo>
                    <a:pt x="63" y="0"/>
                  </a:lnTo>
                  <a:close/>
                </a:path>
              </a:pathLst>
            </a:custGeom>
            <a:solidFill>
              <a:srgbClr val="000094"/>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551"/>
            <p:cNvSpPr>
              <a:spLocks noEditPoints="1"/>
            </p:cNvSpPr>
            <p:nvPr/>
          </p:nvSpPr>
          <p:spPr bwMode="auto">
            <a:xfrm>
              <a:off x="1052" y="2625"/>
              <a:ext cx="80" cy="82"/>
            </a:xfrm>
            <a:custGeom>
              <a:avLst/>
              <a:gdLst>
                <a:gd name="T0" fmla="*/ 69 w 160"/>
                <a:gd name="T1" fmla="*/ 33 h 163"/>
                <a:gd name="T2" fmla="*/ 51 w 160"/>
                <a:gd name="T3" fmla="*/ 40 h 163"/>
                <a:gd name="T4" fmla="*/ 41 w 160"/>
                <a:gd name="T5" fmla="*/ 51 h 163"/>
                <a:gd name="T6" fmla="*/ 35 w 160"/>
                <a:gd name="T7" fmla="*/ 62 h 163"/>
                <a:gd name="T8" fmla="*/ 31 w 160"/>
                <a:gd name="T9" fmla="*/ 80 h 163"/>
                <a:gd name="T10" fmla="*/ 35 w 160"/>
                <a:gd name="T11" fmla="*/ 100 h 163"/>
                <a:gd name="T12" fmla="*/ 41 w 160"/>
                <a:gd name="T13" fmla="*/ 111 h 163"/>
                <a:gd name="T14" fmla="*/ 51 w 160"/>
                <a:gd name="T15" fmla="*/ 122 h 163"/>
                <a:gd name="T16" fmla="*/ 72 w 160"/>
                <a:gd name="T17" fmla="*/ 130 h 163"/>
                <a:gd name="T18" fmla="*/ 78 w 160"/>
                <a:gd name="T19" fmla="*/ 132 h 163"/>
                <a:gd name="T20" fmla="*/ 98 w 160"/>
                <a:gd name="T21" fmla="*/ 127 h 163"/>
                <a:gd name="T22" fmla="*/ 114 w 160"/>
                <a:gd name="T23" fmla="*/ 117 h 163"/>
                <a:gd name="T24" fmla="*/ 118 w 160"/>
                <a:gd name="T25" fmla="*/ 111 h 163"/>
                <a:gd name="T26" fmla="*/ 127 w 160"/>
                <a:gd name="T27" fmla="*/ 89 h 163"/>
                <a:gd name="T28" fmla="*/ 127 w 160"/>
                <a:gd name="T29" fmla="*/ 75 h 163"/>
                <a:gd name="T30" fmla="*/ 123 w 160"/>
                <a:gd name="T31" fmla="*/ 62 h 163"/>
                <a:gd name="T32" fmla="*/ 118 w 160"/>
                <a:gd name="T33" fmla="*/ 51 h 163"/>
                <a:gd name="T34" fmla="*/ 107 w 160"/>
                <a:gd name="T35" fmla="*/ 41 h 163"/>
                <a:gd name="T36" fmla="*/ 88 w 160"/>
                <a:gd name="T37" fmla="*/ 33 h 163"/>
                <a:gd name="T38" fmla="*/ 78 w 160"/>
                <a:gd name="T39" fmla="*/ 0 h 163"/>
                <a:gd name="T40" fmla="*/ 98 w 160"/>
                <a:gd name="T41" fmla="*/ 2 h 163"/>
                <a:gd name="T42" fmla="*/ 121 w 160"/>
                <a:gd name="T43" fmla="*/ 12 h 163"/>
                <a:gd name="T44" fmla="*/ 136 w 160"/>
                <a:gd name="T45" fmla="*/ 23 h 163"/>
                <a:gd name="T46" fmla="*/ 147 w 160"/>
                <a:gd name="T47" fmla="*/ 38 h 163"/>
                <a:gd name="T48" fmla="*/ 156 w 160"/>
                <a:gd name="T49" fmla="*/ 62 h 163"/>
                <a:gd name="T50" fmla="*/ 160 w 160"/>
                <a:gd name="T51" fmla="*/ 80 h 163"/>
                <a:gd name="T52" fmla="*/ 156 w 160"/>
                <a:gd name="T53" fmla="*/ 100 h 163"/>
                <a:gd name="T54" fmla="*/ 147 w 160"/>
                <a:gd name="T55" fmla="*/ 123 h 163"/>
                <a:gd name="T56" fmla="*/ 136 w 160"/>
                <a:gd name="T57" fmla="*/ 139 h 163"/>
                <a:gd name="T58" fmla="*/ 121 w 160"/>
                <a:gd name="T59" fmla="*/ 150 h 163"/>
                <a:gd name="T60" fmla="*/ 98 w 160"/>
                <a:gd name="T61" fmla="*/ 160 h 163"/>
                <a:gd name="T62" fmla="*/ 78 w 160"/>
                <a:gd name="T63" fmla="*/ 163 h 163"/>
                <a:gd name="T64" fmla="*/ 59 w 160"/>
                <a:gd name="T65" fmla="*/ 160 h 163"/>
                <a:gd name="T66" fmla="*/ 36 w 160"/>
                <a:gd name="T67" fmla="*/ 150 h 163"/>
                <a:gd name="T68" fmla="*/ 22 w 160"/>
                <a:gd name="T69" fmla="*/ 139 h 163"/>
                <a:gd name="T70" fmla="*/ 11 w 160"/>
                <a:gd name="T71" fmla="*/ 123 h 163"/>
                <a:gd name="T72" fmla="*/ 2 w 160"/>
                <a:gd name="T73" fmla="*/ 100 h 163"/>
                <a:gd name="T74" fmla="*/ 0 w 160"/>
                <a:gd name="T75" fmla="*/ 80 h 163"/>
                <a:gd name="T76" fmla="*/ 2 w 160"/>
                <a:gd name="T77" fmla="*/ 62 h 163"/>
                <a:gd name="T78" fmla="*/ 11 w 160"/>
                <a:gd name="T79" fmla="*/ 38 h 163"/>
                <a:gd name="T80" fmla="*/ 22 w 160"/>
                <a:gd name="T81" fmla="*/ 23 h 163"/>
                <a:gd name="T82" fmla="*/ 36 w 160"/>
                <a:gd name="T83" fmla="*/ 12 h 163"/>
                <a:gd name="T84" fmla="*/ 59 w 160"/>
                <a:gd name="T85" fmla="*/ 2 h 163"/>
                <a:gd name="T86" fmla="*/ 78 w 160"/>
                <a:gd name="T8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3">
                  <a:moveTo>
                    <a:pt x="78" y="31"/>
                  </a:moveTo>
                  <a:lnTo>
                    <a:pt x="69" y="33"/>
                  </a:lnTo>
                  <a:lnTo>
                    <a:pt x="59" y="35"/>
                  </a:lnTo>
                  <a:lnTo>
                    <a:pt x="51" y="40"/>
                  </a:lnTo>
                  <a:lnTo>
                    <a:pt x="44" y="45"/>
                  </a:lnTo>
                  <a:lnTo>
                    <a:pt x="41" y="51"/>
                  </a:lnTo>
                  <a:lnTo>
                    <a:pt x="41" y="51"/>
                  </a:lnTo>
                  <a:lnTo>
                    <a:pt x="35" y="62"/>
                  </a:lnTo>
                  <a:lnTo>
                    <a:pt x="32" y="72"/>
                  </a:lnTo>
                  <a:lnTo>
                    <a:pt x="31" y="80"/>
                  </a:lnTo>
                  <a:lnTo>
                    <a:pt x="32" y="91"/>
                  </a:lnTo>
                  <a:lnTo>
                    <a:pt x="35" y="100"/>
                  </a:lnTo>
                  <a:lnTo>
                    <a:pt x="41" y="111"/>
                  </a:lnTo>
                  <a:lnTo>
                    <a:pt x="41" y="111"/>
                  </a:lnTo>
                  <a:lnTo>
                    <a:pt x="44" y="117"/>
                  </a:lnTo>
                  <a:lnTo>
                    <a:pt x="51" y="122"/>
                  </a:lnTo>
                  <a:lnTo>
                    <a:pt x="59" y="127"/>
                  </a:lnTo>
                  <a:lnTo>
                    <a:pt x="72" y="130"/>
                  </a:lnTo>
                  <a:lnTo>
                    <a:pt x="72" y="130"/>
                  </a:lnTo>
                  <a:lnTo>
                    <a:pt x="78" y="132"/>
                  </a:lnTo>
                  <a:lnTo>
                    <a:pt x="85" y="130"/>
                  </a:lnTo>
                  <a:lnTo>
                    <a:pt x="98" y="127"/>
                  </a:lnTo>
                  <a:lnTo>
                    <a:pt x="107" y="121"/>
                  </a:lnTo>
                  <a:lnTo>
                    <a:pt x="114" y="117"/>
                  </a:lnTo>
                  <a:lnTo>
                    <a:pt x="118" y="111"/>
                  </a:lnTo>
                  <a:lnTo>
                    <a:pt x="118" y="111"/>
                  </a:lnTo>
                  <a:lnTo>
                    <a:pt x="123" y="100"/>
                  </a:lnTo>
                  <a:lnTo>
                    <a:pt x="127" y="89"/>
                  </a:lnTo>
                  <a:lnTo>
                    <a:pt x="128" y="80"/>
                  </a:lnTo>
                  <a:lnTo>
                    <a:pt x="127" y="75"/>
                  </a:lnTo>
                  <a:lnTo>
                    <a:pt x="127" y="75"/>
                  </a:lnTo>
                  <a:lnTo>
                    <a:pt x="123" y="62"/>
                  </a:lnTo>
                  <a:lnTo>
                    <a:pt x="118" y="51"/>
                  </a:lnTo>
                  <a:lnTo>
                    <a:pt x="118" y="51"/>
                  </a:lnTo>
                  <a:lnTo>
                    <a:pt x="114" y="45"/>
                  </a:lnTo>
                  <a:lnTo>
                    <a:pt x="107" y="41"/>
                  </a:lnTo>
                  <a:lnTo>
                    <a:pt x="98" y="35"/>
                  </a:lnTo>
                  <a:lnTo>
                    <a:pt x="88" y="33"/>
                  </a:lnTo>
                  <a:lnTo>
                    <a:pt x="78" y="31"/>
                  </a:lnTo>
                  <a:close/>
                  <a:moveTo>
                    <a:pt x="78" y="0"/>
                  </a:moveTo>
                  <a:lnTo>
                    <a:pt x="92" y="1"/>
                  </a:lnTo>
                  <a:lnTo>
                    <a:pt x="98" y="2"/>
                  </a:lnTo>
                  <a:lnTo>
                    <a:pt x="111" y="6"/>
                  </a:lnTo>
                  <a:lnTo>
                    <a:pt x="121" y="12"/>
                  </a:lnTo>
                  <a:lnTo>
                    <a:pt x="126" y="15"/>
                  </a:lnTo>
                  <a:lnTo>
                    <a:pt x="136" y="23"/>
                  </a:lnTo>
                  <a:lnTo>
                    <a:pt x="143" y="34"/>
                  </a:lnTo>
                  <a:lnTo>
                    <a:pt x="147" y="38"/>
                  </a:lnTo>
                  <a:lnTo>
                    <a:pt x="153" y="49"/>
                  </a:lnTo>
                  <a:lnTo>
                    <a:pt x="156" y="62"/>
                  </a:lnTo>
                  <a:lnTo>
                    <a:pt x="157" y="68"/>
                  </a:lnTo>
                  <a:lnTo>
                    <a:pt x="160" y="80"/>
                  </a:lnTo>
                  <a:lnTo>
                    <a:pt x="157" y="93"/>
                  </a:lnTo>
                  <a:lnTo>
                    <a:pt x="156" y="100"/>
                  </a:lnTo>
                  <a:lnTo>
                    <a:pt x="153" y="113"/>
                  </a:lnTo>
                  <a:lnTo>
                    <a:pt x="147" y="123"/>
                  </a:lnTo>
                  <a:lnTo>
                    <a:pt x="143" y="128"/>
                  </a:lnTo>
                  <a:lnTo>
                    <a:pt x="136" y="139"/>
                  </a:lnTo>
                  <a:lnTo>
                    <a:pt x="126" y="147"/>
                  </a:lnTo>
                  <a:lnTo>
                    <a:pt x="121" y="150"/>
                  </a:lnTo>
                  <a:lnTo>
                    <a:pt x="111" y="156"/>
                  </a:lnTo>
                  <a:lnTo>
                    <a:pt x="98" y="160"/>
                  </a:lnTo>
                  <a:lnTo>
                    <a:pt x="92" y="161"/>
                  </a:lnTo>
                  <a:lnTo>
                    <a:pt x="78" y="163"/>
                  </a:lnTo>
                  <a:lnTo>
                    <a:pt x="65" y="161"/>
                  </a:lnTo>
                  <a:lnTo>
                    <a:pt x="59" y="160"/>
                  </a:lnTo>
                  <a:lnTo>
                    <a:pt x="45" y="156"/>
                  </a:lnTo>
                  <a:lnTo>
                    <a:pt x="36" y="150"/>
                  </a:lnTo>
                  <a:lnTo>
                    <a:pt x="31" y="147"/>
                  </a:lnTo>
                  <a:lnTo>
                    <a:pt x="22" y="139"/>
                  </a:lnTo>
                  <a:lnTo>
                    <a:pt x="15" y="128"/>
                  </a:lnTo>
                  <a:lnTo>
                    <a:pt x="11" y="123"/>
                  </a:lnTo>
                  <a:lnTo>
                    <a:pt x="6" y="113"/>
                  </a:lnTo>
                  <a:lnTo>
                    <a:pt x="2" y="100"/>
                  </a:lnTo>
                  <a:lnTo>
                    <a:pt x="1" y="93"/>
                  </a:lnTo>
                  <a:lnTo>
                    <a:pt x="0" y="80"/>
                  </a:lnTo>
                  <a:lnTo>
                    <a:pt x="1" y="68"/>
                  </a:lnTo>
                  <a:lnTo>
                    <a:pt x="2" y="62"/>
                  </a:lnTo>
                  <a:lnTo>
                    <a:pt x="6" y="49"/>
                  </a:lnTo>
                  <a:lnTo>
                    <a:pt x="11" y="38"/>
                  </a:lnTo>
                  <a:lnTo>
                    <a:pt x="15" y="34"/>
                  </a:lnTo>
                  <a:lnTo>
                    <a:pt x="22" y="23"/>
                  </a:lnTo>
                  <a:lnTo>
                    <a:pt x="31" y="15"/>
                  </a:lnTo>
                  <a:lnTo>
                    <a:pt x="36" y="12"/>
                  </a:lnTo>
                  <a:lnTo>
                    <a:pt x="45" y="6"/>
                  </a:lnTo>
                  <a:lnTo>
                    <a:pt x="59" y="2"/>
                  </a:lnTo>
                  <a:lnTo>
                    <a:pt x="65" y="1"/>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84" name="Title 2"/>
          <p:cNvSpPr txBox="1">
            <a:spLocks/>
          </p:cNvSpPr>
          <p:nvPr/>
        </p:nvSpPr>
        <p:spPr>
          <a:xfrm>
            <a:off x="261939" y="292082"/>
            <a:ext cx="11375536" cy="1181862"/>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lang="ru-RU" sz="5400" dirty="0" smtClean="0">
                <a:solidFill>
                  <a:schemeClr val="tx1"/>
                </a:solidFill>
                <a:latin typeface="Segoe UI Light"/>
              </a:rPr>
              <a:t>Хранение данных</a:t>
            </a:r>
          </a:p>
          <a:p>
            <a:pPr marL="0" marR="0" lvl="0" indent="0" algn="l" defTabSz="932372" rtl="0" eaLnBrk="1" fontAlgn="auto" latinLnBrk="0" hangingPunct="1">
              <a:lnSpc>
                <a:spcPct val="90000"/>
              </a:lnSpc>
              <a:spcBef>
                <a:spcPct val="0"/>
              </a:spcBef>
              <a:spcAft>
                <a:spcPts val="0"/>
              </a:spcAft>
              <a:buClrTx/>
              <a:buSzTx/>
              <a:buFontTx/>
              <a:buNone/>
              <a:tabLst/>
              <a:defRPr/>
            </a:pPr>
            <a:r>
              <a:rPr kumimoji="0" lang="ru-RU" sz="1800" b="0" i="0" u="none" strike="noStrike" kern="1200" cap="none" spc="-102" normalizeH="0" baseline="0" noProof="0" dirty="0" smtClean="0">
                <a:ln w="3175">
                  <a:noFill/>
                </a:ln>
                <a:solidFill>
                  <a:schemeClr val="accent1"/>
                </a:solidFill>
                <a:effectLst/>
                <a:uLnTx/>
                <a:uFillTx/>
                <a:latin typeface="Segoe UI Light"/>
                <a:ea typeface="+mn-ea"/>
                <a:cs typeface="Arial" charset="0"/>
              </a:rPr>
              <a:t>Идея для заказчика </a:t>
            </a:r>
            <a:r>
              <a:rPr kumimoji="0" lang="ru-RU" sz="1800" b="0" i="0" u="none" strike="noStrike" kern="1200" cap="none" spc="-102" normalizeH="0" baseline="0" noProof="0" dirty="0" smtClean="0">
                <a:ln w="3175">
                  <a:noFill/>
                </a:ln>
                <a:solidFill>
                  <a:schemeClr val="tx1"/>
                </a:solidFill>
                <a:effectLst/>
                <a:uLnTx/>
                <a:uFillTx/>
                <a:latin typeface="Segoe UI Light"/>
                <a:ea typeface="+mn-ea"/>
                <a:cs typeface="Arial" charset="0"/>
              </a:rPr>
              <a:t>– не покупайте дорогое железо,</a:t>
            </a:r>
            <a:r>
              <a:rPr kumimoji="0" lang="ru-RU" sz="1800" b="0" i="0" u="none" strike="noStrike" kern="1200" cap="none" spc="-102" normalizeH="0" noProof="0" dirty="0" smtClean="0">
                <a:ln w="3175">
                  <a:noFill/>
                </a:ln>
                <a:solidFill>
                  <a:schemeClr val="tx1"/>
                </a:solidFill>
                <a:effectLst/>
                <a:uLnTx/>
                <a:uFillTx/>
                <a:latin typeface="Segoe UI Light"/>
                <a:ea typeface="+mn-ea"/>
                <a:cs typeface="Arial" charset="0"/>
              </a:rPr>
              <a:t> а используйте </a:t>
            </a:r>
            <a:r>
              <a:rPr kumimoji="0" lang="en-US" sz="1800" b="0" i="0" u="none" strike="noStrike" kern="1200" cap="none" spc="-102" normalizeH="0" noProof="0" dirty="0" smtClean="0">
                <a:ln w="3175">
                  <a:noFill/>
                </a:ln>
                <a:solidFill>
                  <a:schemeClr val="tx1"/>
                </a:solidFill>
                <a:effectLst/>
                <a:uLnTx/>
                <a:uFillTx/>
                <a:latin typeface="Segoe UI Light"/>
                <a:ea typeface="+mn-ea"/>
                <a:cs typeface="Arial" charset="0"/>
              </a:rPr>
              <a:t>Windows Server 2012 </a:t>
            </a:r>
            <a:r>
              <a:rPr lang="en-US" sz="1800" dirty="0" smtClean="0">
                <a:solidFill>
                  <a:schemeClr val="tx1"/>
                </a:solidFill>
                <a:latin typeface="Segoe UI Light"/>
              </a:rPr>
              <a:t>R2</a:t>
            </a:r>
            <a:endParaRPr kumimoji="0" lang="en-US" sz="18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useBgFill="1">
        <p:nvSpPr>
          <p:cNvPr id="48" name="Rectangle 47"/>
          <p:cNvSpPr/>
          <p:nvPr/>
        </p:nvSpPr>
        <p:spPr bwMode="auto">
          <a:xfrm>
            <a:off x="4" y="6453822"/>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19997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nodePh="1">
                                  <p:stCondLst>
                                    <p:cond delay="500"/>
                                  </p:stCondLst>
                                  <p:endCondLst>
                                    <p:cond evt="begin" delay="0">
                                      <p:tn val="30"/>
                                    </p:cond>
                                  </p:endCondLst>
                                  <p:childTnLst>
                                    <p:set>
                                      <p:cBhvr>
                                        <p:cTn id="31" dur="1" fill="hold">
                                          <p:stCondLst>
                                            <p:cond delay="0"/>
                                          </p:stCondLst>
                                        </p:cTn>
                                        <p:tgtEl>
                                          <p:spTgt spid="67"/>
                                        </p:tgtEl>
                                        <p:attrNameLst>
                                          <p:attrName>style.visibility</p:attrName>
                                        </p:attrNameLst>
                                      </p:cBhvr>
                                      <p:to>
                                        <p:strVal val="visible"/>
                                      </p:to>
                                    </p:set>
                                    <p:anim calcmode="lin" valueType="num">
                                      <p:cBhvr additive="base">
                                        <p:cTn id="32" dur="650" fill="hold"/>
                                        <p:tgtEl>
                                          <p:spTgt spid="67"/>
                                        </p:tgtEl>
                                        <p:attrNameLst>
                                          <p:attrName>ppt_x</p:attrName>
                                        </p:attrNameLst>
                                      </p:cBhvr>
                                      <p:tavLst>
                                        <p:tav tm="0">
                                          <p:val>
                                            <p:strVal val="#ppt_x"/>
                                          </p:val>
                                        </p:tav>
                                        <p:tav tm="100000">
                                          <p:val>
                                            <p:strVal val="#ppt_x"/>
                                          </p:val>
                                        </p:tav>
                                      </p:tavLst>
                                    </p:anim>
                                    <p:anim calcmode="lin" valueType="num">
                                      <p:cBhvr additive="base">
                                        <p:cTn id="33" dur="650" fill="hold"/>
                                        <p:tgtEl>
                                          <p:spTgt spid="67"/>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nodePh="1">
                                  <p:stCondLst>
                                    <p:cond delay="250"/>
                                  </p:stCondLst>
                                  <p:endCondLst>
                                    <p:cond evt="begin" delay="0">
                                      <p:tn val="34"/>
                                    </p:cond>
                                  </p:end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650" fill="hold"/>
                                        <p:tgtEl>
                                          <p:spTgt spid="68"/>
                                        </p:tgtEl>
                                        <p:attrNameLst>
                                          <p:attrName>ppt_x</p:attrName>
                                        </p:attrNameLst>
                                      </p:cBhvr>
                                      <p:tavLst>
                                        <p:tav tm="0">
                                          <p:val>
                                            <p:strVal val="#ppt_x"/>
                                          </p:val>
                                        </p:tav>
                                        <p:tav tm="100000">
                                          <p:val>
                                            <p:strVal val="#ppt_x"/>
                                          </p:val>
                                        </p:tav>
                                      </p:tavLst>
                                    </p:anim>
                                    <p:anim calcmode="lin" valueType="num">
                                      <p:cBhvr additive="base">
                                        <p:cTn id="37" dur="65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7" grpId="0"/>
      <p:bldP spid="68" grpId="0"/>
      <p:bldP spid="38" grpId="0" animBg="1"/>
      <p:bldP spid="4" grpId="0" animBg="1"/>
      <p:bldP spid="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501846" y="1553929"/>
            <a:ext cx="2658989" cy="40626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smtClean="0">
                <a:gradFill>
                  <a:gsLst>
                    <a:gs pos="0">
                      <a:srgbClr val="505050"/>
                    </a:gs>
                    <a:gs pos="100000">
                      <a:srgbClr val="505050"/>
                    </a:gs>
                  </a:gsLst>
                  <a:lin ang="5400000" scaled="0"/>
                </a:gradFill>
              </a:rPr>
              <a:t>Hyper-V Multi-tenant – </a:t>
            </a:r>
            <a:r>
              <a:rPr lang="ru-RU" spc="-51" dirty="0" smtClean="0">
                <a:solidFill>
                  <a:schemeClr val="accent1"/>
                </a:solidFill>
              </a:rPr>
              <a:t>в виртуальной среде можно размещать сервисы с одинаковыми подсетями.  К примеру у заказчика есть несколько фирм независящих друг от друга. Он может без изменения сетевых настроек консолидировать сервисы на одном сервере</a:t>
            </a:r>
            <a:r>
              <a:rPr lang="en-US" spc="-51" dirty="0" smtClean="0">
                <a:solidFill>
                  <a:schemeClr val="accent1"/>
                </a:solidFill>
              </a:rPr>
              <a:t> Hyper-V</a:t>
            </a:r>
            <a:r>
              <a:rPr lang="ru-RU" spc="-51" dirty="0" smtClean="0">
                <a:solidFill>
                  <a:schemeClr val="accent1"/>
                </a:solidFill>
              </a:rPr>
              <a:t>.</a:t>
            </a:r>
            <a:endParaRPr lang="en-US" spc="-51" dirty="0">
              <a:solidFill>
                <a:schemeClr val="accent1"/>
              </a:solidFill>
            </a:endParaRPr>
          </a:p>
        </p:txBody>
      </p:sp>
      <p:sp>
        <p:nvSpPr>
          <p:cNvPr id="42" name="Rectangle 41"/>
          <p:cNvSpPr/>
          <p:nvPr/>
        </p:nvSpPr>
        <p:spPr bwMode="auto">
          <a:xfrm>
            <a:off x="6452273" y="1526180"/>
            <a:ext cx="2658989" cy="25668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Standards-based switch configuration</a:t>
            </a:r>
            <a:r>
              <a:rPr lang="ru-RU" spc="-51" dirty="0">
                <a:gradFill>
                  <a:gsLst>
                    <a:gs pos="0">
                      <a:srgbClr val="505050"/>
                    </a:gs>
                    <a:gs pos="100000">
                      <a:srgbClr val="505050"/>
                    </a:gs>
                  </a:gsLst>
                  <a:lin ang="5400000" scaled="0"/>
                </a:gradFill>
              </a:rPr>
              <a:t> – </a:t>
            </a:r>
            <a:r>
              <a:rPr lang="ru-RU" spc="-51" dirty="0">
                <a:solidFill>
                  <a:schemeClr val="accent1"/>
                </a:solidFill>
              </a:rPr>
              <a:t>управление различными СХД и сетевыми устройствами из </a:t>
            </a:r>
            <a:r>
              <a:rPr lang="en-US" spc="-51" dirty="0">
                <a:solidFill>
                  <a:schemeClr val="accent1"/>
                </a:solidFill>
              </a:rPr>
              <a:t>Windows Server 2012 R2. </a:t>
            </a:r>
            <a:r>
              <a:rPr lang="ru-RU" spc="-51" dirty="0">
                <a:solidFill>
                  <a:schemeClr val="accent1"/>
                </a:solidFill>
              </a:rPr>
              <a:t>Теперь не надо устанавливать разное ПО для управления.</a:t>
            </a:r>
            <a:endParaRPr lang="en-US" spc="-51" dirty="0">
              <a:solidFill>
                <a:schemeClr val="accent1"/>
              </a:soli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5064978"/>
            <a:ext cx="2705639" cy="1362862"/>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600" spc="-122" dirty="0" smtClean="0">
                <a:gradFill>
                  <a:gsLst>
                    <a:gs pos="0">
                      <a:srgbClr val="EFEFEF"/>
                    </a:gs>
                    <a:gs pos="100000">
                      <a:srgbClr val="EFEFEF"/>
                    </a:gs>
                  </a:gsLst>
                  <a:lin ang="5400000" scaled="0"/>
                </a:gradFill>
                <a:latin typeface="Segoe UI Light"/>
              </a:rPr>
              <a:t>Поддержка гибридных сценариев</a:t>
            </a:r>
            <a:endParaRPr lang="en-US" sz="26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7" name="Group 4"/>
          <p:cNvGrpSpPr>
            <a:grpSpLocks noChangeAspect="1"/>
          </p:cNvGrpSpPr>
          <p:nvPr/>
        </p:nvGrpSpPr>
        <p:grpSpPr bwMode="auto">
          <a:xfrm>
            <a:off x="552450" y="1793875"/>
            <a:ext cx="2679700" cy="2606675"/>
            <a:chOff x="348" y="1130"/>
            <a:chExt cx="1688" cy="1642"/>
          </a:xfrm>
          <a:solidFill>
            <a:schemeClr val="accent1"/>
          </a:solidFill>
        </p:grpSpPr>
        <p:sp>
          <p:nvSpPr>
            <p:cNvPr id="13" name="Freeform 6"/>
            <p:cNvSpPr>
              <a:spLocks noEditPoints="1"/>
            </p:cNvSpPr>
            <p:nvPr/>
          </p:nvSpPr>
          <p:spPr bwMode="auto">
            <a:xfrm>
              <a:off x="923" y="1429"/>
              <a:ext cx="538" cy="455"/>
            </a:xfrm>
            <a:custGeom>
              <a:avLst/>
              <a:gdLst>
                <a:gd name="T0" fmla="*/ 284 w 1076"/>
                <a:gd name="T1" fmla="*/ 58 h 910"/>
                <a:gd name="T2" fmla="*/ 81 w 1076"/>
                <a:gd name="T3" fmla="*/ 60 h 910"/>
                <a:gd name="T4" fmla="*/ 63 w 1076"/>
                <a:gd name="T5" fmla="*/ 88 h 910"/>
                <a:gd name="T6" fmla="*/ 63 w 1076"/>
                <a:gd name="T7" fmla="*/ 214 h 910"/>
                <a:gd name="T8" fmla="*/ 63 w 1076"/>
                <a:gd name="T9" fmla="*/ 548 h 910"/>
                <a:gd name="T10" fmla="*/ 65 w 1076"/>
                <a:gd name="T11" fmla="*/ 712 h 910"/>
                <a:gd name="T12" fmla="*/ 93 w 1076"/>
                <a:gd name="T13" fmla="*/ 730 h 910"/>
                <a:gd name="T14" fmla="*/ 94 w 1076"/>
                <a:gd name="T15" fmla="*/ 730 h 910"/>
                <a:gd name="T16" fmla="*/ 103 w 1076"/>
                <a:gd name="T17" fmla="*/ 730 h 910"/>
                <a:gd name="T18" fmla="*/ 342 w 1076"/>
                <a:gd name="T19" fmla="*/ 730 h 910"/>
                <a:gd name="T20" fmla="*/ 633 w 1076"/>
                <a:gd name="T21" fmla="*/ 730 h 910"/>
                <a:gd name="T22" fmla="*/ 885 w 1076"/>
                <a:gd name="T23" fmla="*/ 730 h 910"/>
                <a:gd name="T24" fmla="*/ 1006 w 1076"/>
                <a:gd name="T25" fmla="*/ 722 h 910"/>
                <a:gd name="T26" fmla="*/ 1015 w 1076"/>
                <a:gd name="T27" fmla="*/ 88 h 910"/>
                <a:gd name="T28" fmla="*/ 997 w 1076"/>
                <a:gd name="T29" fmla="*/ 60 h 910"/>
                <a:gd name="T30" fmla="*/ 985 w 1076"/>
                <a:gd name="T31" fmla="*/ 58 h 910"/>
                <a:gd name="T32" fmla="*/ 979 w 1076"/>
                <a:gd name="T33" fmla="*/ 58 h 910"/>
                <a:gd name="T34" fmla="*/ 959 w 1076"/>
                <a:gd name="T35" fmla="*/ 58 h 910"/>
                <a:gd name="T36" fmla="*/ 814 w 1076"/>
                <a:gd name="T37" fmla="*/ 58 h 910"/>
                <a:gd name="T38" fmla="*/ 689 w 1076"/>
                <a:gd name="T39" fmla="*/ 58 h 910"/>
                <a:gd name="T40" fmla="*/ 514 w 1076"/>
                <a:gd name="T41" fmla="*/ 58 h 910"/>
                <a:gd name="T42" fmla="*/ 403 w 1076"/>
                <a:gd name="T43" fmla="*/ 0 h 910"/>
                <a:gd name="T44" fmla="*/ 593 w 1076"/>
                <a:gd name="T45" fmla="*/ 0 h 910"/>
                <a:gd name="T46" fmla="*/ 1042 w 1076"/>
                <a:gd name="T47" fmla="*/ 0 h 910"/>
                <a:gd name="T48" fmla="*/ 1073 w 1076"/>
                <a:gd name="T49" fmla="*/ 20 h 910"/>
                <a:gd name="T50" fmla="*/ 1076 w 1076"/>
                <a:gd name="T51" fmla="*/ 196 h 910"/>
                <a:gd name="T52" fmla="*/ 1076 w 1076"/>
                <a:gd name="T53" fmla="*/ 440 h 910"/>
                <a:gd name="T54" fmla="*/ 1076 w 1076"/>
                <a:gd name="T55" fmla="*/ 754 h 910"/>
                <a:gd name="T56" fmla="*/ 1055 w 1076"/>
                <a:gd name="T57" fmla="*/ 786 h 910"/>
                <a:gd name="T58" fmla="*/ 730 w 1076"/>
                <a:gd name="T59" fmla="*/ 788 h 910"/>
                <a:gd name="T60" fmla="*/ 730 w 1076"/>
                <a:gd name="T61" fmla="*/ 798 h 910"/>
                <a:gd name="T62" fmla="*/ 731 w 1076"/>
                <a:gd name="T63" fmla="*/ 841 h 910"/>
                <a:gd name="T64" fmla="*/ 737 w 1076"/>
                <a:gd name="T65" fmla="*/ 848 h 910"/>
                <a:gd name="T66" fmla="*/ 757 w 1076"/>
                <a:gd name="T67" fmla="*/ 867 h 910"/>
                <a:gd name="T68" fmla="*/ 801 w 1076"/>
                <a:gd name="T69" fmla="*/ 910 h 910"/>
                <a:gd name="T70" fmla="*/ 294 w 1076"/>
                <a:gd name="T71" fmla="*/ 909 h 910"/>
                <a:gd name="T72" fmla="*/ 300 w 1076"/>
                <a:gd name="T73" fmla="*/ 903 h 910"/>
                <a:gd name="T74" fmla="*/ 322 w 1076"/>
                <a:gd name="T75" fmla="*/ 883 h 910"/>
                <a:gd name="T76" fmla="*/ 367 w 1076"/>
                <a:gd name="T77" fmla="*/ 840 h 910"/>
                <a:gd name="T78" fmla="*/ 367 w 1076"/>
                <a:gd name="T79" fmla="*/ 836 h 910"/>
                <a:gd name="T80" fmla="*/ 22 w 1076"/>
                <a:gd name="T81" fmla="*/ 786 h 910"/>
                <a:gd name="T82" fmla="*/ 0 w 1076"/>
                <a:gd name="T83" fmla="*/ 754 h 910"/>
                <a:gd name="T84" fmla="*/ 0 w 1076"/>
                <a:gd name="T85" fmla="*/ 555 h 910"/>
                <a:gd name="T86" fmla="*/ 0 w 1076"/>
                <a:gd name="T87" fmla="*/ 280 h 910"/>
                <a:gd name="T88" fmla="*/ 0 w 1076"/>
                <a:gd name="T89" fmla="*/ 34 h 910"/>
                <a:gd name="T90" fmla="*/ 22 w 1076"/>
                <a:gd name="T91" fmla="*/ 2 h 910"/>
                <a:gd name="T92" fmla="*/ 37 w 1076"/>
                <a:gd name="T93" fmla="*/ 0 h 910"/>
                <a:gd name="T94" fmla="*/ 52 w 1076"/>
                <a:gd name="T95" fmla="*/ 0 h 910"/>
                <a:gd name="T96" fmla="*/ 97 w 1076"/>
                <a:gd name="T97" fmla="*/ 0 h 910"/>
                <a:gd name="T98" fmla="*/ 162 w 1076"/>
                <a:gd name="T99" fmla="*/ 0 h 910"/>
                <a:gd name="T100" fmla="*/ 303 w 1076"/>
                <a:gd name="T101" fmla="*/ 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6" h="910">
                  <a:moveTo>
                    <a:pt x="445" y="58"/>
                  </a:moveTo>
                  <a:lnTo>
                    <a:pt x="368" y="58"/>
                  </a:lnTo>
                  <a:lnTo>
                    <a:pt x="284" y="58"/>
                  </a:lnTo>
                  <a:lnTo>
                    <a:pt x="192" y="58"/>
                  </a:lnTo>
                  <a:lnTo>
                    <a:pt x="93" y="58"/>
                  </a:lnTo>
                  <a:lnTo>
                    <a:pt x="81" y="60"/>
                  </a:lnTo>
                  <a:lnTo>
                    <a:pt x="72" y="66"/>
                  </a:lnTo>
                  <a:lnTo>
                    <a:pt x="65" y="76"/>
                  </a:lnTo>
                  <a:lnTo>
                    <a:pt x="63" y="88"/>
                  </a:lnTo>
                  <a:lnTo>
                    <a:pt x="63" y="165"/>
                  </a:lnTo>
                  <a:lnTo>
                    <a:pt x="63" y="187"/>
                  </a:lnTo>
                  <a:lnTo>
                    <a:pt x="63" y="214"/>
                  </a:lnTo>
                  <a:lnTo>
                    <a:pt x="63" y="246"/>
                  </a:lnTo>
                  <a:lnTo>
                    <a:pt x="63" y="482"/>
                  </a:lnTo>
                  <a:lnTo>
                    <a:pt x="63" y="548"/>
                  </a:lnTo>
                  <a:lnTo>
                    <a:pt x="63" y="620"/>
                  </a:lnTo>
                  <a:lnTo>
                    <a:pt x="63" y="700"/>
                  </a:lnTo>
                  <a:lnTo>
                    <a:pt x="65" y="712"/>
                  </a:lnTo>
                  <a:lnTo>
                    <a:pt x="72" y="722"/>
                  </a:lnTo>
                  <a:lnTo>
                    <a:pt x="81" y="728"/>
                  </a:lnTo>
                  <a:lnTo>
                    <a:pt x="93" y="730"/>
                  </a:lnTo>
                  <a:lnTo>
                    <a:pt x="93" y="730"/>
                  </a:lnTo>
                  <a:lnTo>
                    <a:pt x="93" y="730"/>
                  </a:lnTo>
                  <a:lnTo>
                    <a:pt x="94" y="730"/>
                  </a:lnTo>
                  <a:lnTo>
                    <a:pt x="96" y="730"/>
                  </a:lnTo>
                  <a:lnTo>
                    <a:pt x="99" y="730"/>
                  </a:lnTo>
                  <a:lnTo>
                    <a:pt x="103" y="730"/>
                  </a:lnTo>
                  <a:lnTo>
                    <a:pt x="264" y="730"/>
                  </a:lnTo>
                  <a:lnTo>
                    <a:pt x="301" y="730"/>
                  </a:lnTo>
                  <a:lnTo>
                    <a:pt x="342" y="730"/>
                  </a:lnTo>
                  <a:lnTo>
                    <a:pt x="499" y="730"/>
                  </a:lnTo>
                  <a:lnTo>
                    <a:pt x="563" y="730"/>
                  </a:lnTo>
                  <a:lnTo>
                    <a:pt x="633" y="730"/>
                  </a:lnTo>
                  <a:lnTo>
                    <a:pt x="710" y="730"/>
                  </a:lnTo>
                  <a:lnTo>
                    <a:pt x="794" y="730"/>
                  </a:lnTo>
                  <a:lnTo>
                    <a:pt x="885" y="730"/>
                  </a:lnTo>
                  <a:lnTo>
                    <a:pt x="985" y="730"/>
                  </a:lnTo>
                  <a:lnTo>
                    <a:pt x="997" y="728"/>
                  </a:lnTo>
                  <a:lnTo>
                    <a:pt x="1006" y="722"/>
                  </a:lnTo>
                  <a:lnTo>
                    <a:pt x="1012" y="712"/>
                  </a:lnTo>
                  <a:lnTo>
                    <a:pt x="1015" y="700"/>
                  </a:lnTo>
                  <a:lnTo>
                    <a:pt x="1015" y="88"/>
                  </a:lnTo>
                  <a:lnTo>
                    <a:pt x="1012" y="76"/>
                  </a:lnTo>
                  <a:lnTo>
                    <a:pt x="1006" y="66"/>
                  </a:lnTo>
                  <a:lnTo>
                    <a:pt x="997" y="60"/>
                  </a:lnTo>
                  <a:lnTo>
                    <a:pt x="985" y="58"/>
                  </a:lnTo>
                  <a:lnTo>
                    <a:pt x="985" y="58"/>
                  </a:lnTo>
                  <a:lnTo>
                    <a:pt x="985" y="58"/>
                  </a:lnTo>
                  <a:lnTo>
                    <a:pt x="984" y="58"/>
                  </a:lnTo>
                  <a:lnTo>
                    <a:pt x="982" y="58"/>
                  </a:lnTo>
                  <a:lnTo>
                    <a:pt x="979" y="58"/>
                  </a:lnTo>
                  <a:lnTo>
                    <a:pt x="974" y="58"/>
                  </a:lnTo>
                  <a:lnTo>
                    <a:pt x="967" y="58"/>
                  </a:lnTo>
                  <a:lnTo>
                    <a:pt x="959" y="58"/>
                  </a:lnTo>
                  <a:lnTo>
                    <a:pt x="948" y="58"/>
                  </a:lnTo>
                  <a:lnTo>
                    <a:pt x="935" y="58"/>
                  </a:lnTo>
                  <a:lnTo>
                    <a:pt x="814" y="58"/>
                  </a:lnTo>
                  <a:lnTo>
                    <a:pt x="777" y="58"/>
                  </a:lnTo>
                  <a:lnTo>
                    <a:pt x="736" y="58"/>
                  </a:lnTo>
                  <a:lnTo>
                    <a:pt x="689" y="58"/>
                  </a:lnTo>
                  <a:lnTo>
                    <a:pt x="636" y="58"/>
                  </a:lnTo>
                  <a:lnTo>
                    <a:pt x="579" y="58"/>
                  </a:lnTo>
                  <a:lnTo>
                    <a:pt x="514" y="58"/>
                  </a:lnTo>
                  <a:lnTo>
                    <a:pt x="445" y="58"/>
                  </a:lnTo>
                  <a:close/>
                  <a:moveTo>
                    <a:pt x="350" y="0"/>
                  </a:moveTo>
                  <a:lnTo>
                    <a:pt x="403" y="0"/>
                  </a:lnTo>
                  <a:lnTo>
                    <a:pt x="460" y="0"/>
                  </a:lnTo>
                  <a:lnTo>
                    <a:pt x="524" y="0"/>
                  </a:lnTo>
                  <a:lnTo>
                    <a:pt x="593" y="0"/>
                  </a:lnTo>
                  <a:lnTo>
                    <a:pt x="841" y="0"/>
                  </a:lnTo>
                  <a:lnTo>
                    <a:pt x="938" y="0"/>
                  </a:lnTo>
                  <a:lnTo>
                    <a:pt x="1042" y="0"/>
                  </a:lnTo>
                  <a:lnTo>
                    <a:pt x="1055" y="2"/>
                  </a:lnTo>
                  <a:lnTo>
                    <a:pt x="1066" y="9"/>
                  </a:lnTo>
                  <a:lnTo>
                    <a:pt x="1073" y="20"/>
                  </a:lnTo>
                  <a:lnTo>
                    <a:pt x="1076" y="34"/>
                  </a:lnTo>
                  <a:lnTo>
                    <a:pt x="1076" y="164"/>
                  </a:lnTo>
                  <a:lnTo>
                    <a:pt x="1076" y="196"/>
                  </a:lnTo>
                  <a:lnTo>
                    <a:pt x="1076" y="233"/>
                  </a:lnTo>
                  <a:lnTo>
                    <a:pt x="1076" y="276"/>
                  </a:lnTo>
                  <a:lnTo>
                    <a:pt x="1076" y="440"/>
                  </a:lnTo>
                  <a:lnTo>
                    <a:pt x="1076" y="508"/>
                  </a:lnTo>
                  <a:lnTo>
                    <a:pt x="1076" y="582"/>
                  </a:lnTo>
                  <a:lnTo>
                    <a:pt x="1076" y="754"/>
                  </a:lnTo>
                  <a:lnTo>
                    <a:pt x="1073" y="768"/>
                  </a:lnTo>
                  <a:lnTo>
                    <a:pt x="1066" y="779"/>
                  </a:lnTo>
                  <a:lnTo>
                    <a:pt x="1055" y="786"/>
                  </a:lnTo>
                  <a:lnTo>
                    <a:pt x="1042" y="788"/>
                  </a:lnTo>
                  <a:lnTo>
                    <a:pt x="730" y="788"/>
                  </a:lnTo>
                  <a:lnTo>
                    <a:pt x="730" y="788"/>
                  </a:lnTo>
                  <a:lnTo>
                    <a:pt x="730" y="789"/>
                  </a:lnTo>
                  <a:lnTo>
                    <a:pt x="730" y="792"/>
                  </a:lnTo>
                  <a:lnTo>
                    <a:pt x="730" y="798"/>
                  </a:lnTo>
                  <a:lnTo>
                    <a:pt x="730" y="840"/>
                  </a:lnTo>
                  <a:lnTo>
                    <a:pt x="730" y="840"/>
                  </a:lnTo>
                  <a:lnTo>
                    <a:pt x="731" y="841"/>
                  </a:lnTo>
                  <a:lnTo>
                    <a:pt x="732" y="842"/>
                  </a:lnTo>
                  <a:lnTo>
                    <a:pt x="733" y="843"/>
                  </a:lnTo>
                  <a:lnTo>
                    <a:pt x="737" y="848"/>
                  </a:lnTo>
                  <a:lnTo>
                    <a:pt x="741" y="852"/>
                  </a:lnTo>
                  <a:lnTo>
                    <a:pt x="748" y="859"/>
                  </a:lnTo>
                  <a:lnTo>
                    <a:pt x="757" y="867"/>
                  </a:lnTo>
                  <a:lnTo>
                    <a:pt x="769" y="878"/>
                  </a:lnTo>
                  <a:lnTo>
                    <a:pt x="784" y="893"/>
                  </a:lnTo>
                  <a:lnTo>
                    <a:pt x="801" y="910"/>
                  </a:lnTo>
                  <a:lnTo>
                    <a:pt x="293" y="910"/>
                  </a:lnTo>
                  <a:lnTo>
                    <a:pt x="293" y="910"/>
                  </a:lnTo>
                  <a:lnTo>
                    <a:pt x="294" y="909"/>
                  </a:lnTo>
                  <a:lnTo>
                    <a:pt x="295" y="908"/>
                  </a:lnTo>
                  <a:lnTo>
                    <a:pt x="297" y="906"/>
                  </a:lnTo>
                  <a:lnTo>
                    <a:pt x="300" y="903"/>
                  </a:lnTo>
                  <a:lnTo>
                    <a:pt x="305" y="899"/>
                  </a:lnTo>
                  <a:lnTo>
                    <a:pt x="312" y="892"/>
                  </a:lnTo>
                  <a:lnTo>
                    <a:pt x="322" y="883"/>
                  </a:lnTo>
                  <a:lnTo>
                    <a:pt x="334" y="872"/>
                  </a:lnTo>
                  <a:lnTo>
                    <a:pt x="348" y="858"/>
                  </a:lnTo>
                  <a:lnTo>
                    <a:pt x="367" y="840"/>
                  </a:lnTo>
                  <a:lnTo>
                    <a:pt x="367" y="840"/>
                  </a:lnTo>
                  <a:lnTo>
                    <a:pt x="367" y="839"/>
                  </a:lnTo>
                  <a:lnTo>
                    <a:pt x="367" y="836"/>
                  </a:lnTo>
                  <a:lnTo>
                    <a:pt x="367" y="788"/>
                  </a:lnTo>
                  <a:lnTo>
                    <a:pt x="36" y="788"/>
                  </a:lnTo>
                  <a:lnTo>
                    <a:pt x="22" y="786"/>
                  </a:lnTo>
                  <a:lnTo>
                    <a:pt x="11" y="779"/>
                  </a:lnTo>
                  <a:lnTo>
                    <a:pt x="3" y="768"/>
                  </a:lnTo>
                  <a:lnTo>
                    <a:pt x="0" y="754"/>
                  </a:lnTo>
                  <a:lnTo>
                    <a:pt x="0" y="624"/>
                  </a:lnTo>
                  <a:lnTo>
                    <a:pt x="0" y="592"/>
                  </a:lnTo>
                  <a:lnTo>
                    <a:pt x="0" y="555"/>
                  </a:lnTo>
                  <a:lnTo>
                    <a:pt x="0" y="512"/>
                  </a:lnTo>
                  <a:lnTo>
                    <a:pt x="0" y="348"/>
                  </a:lnTo>
                  <a:lnTo>
                    <a:pt x="0" y="280"/>
                  </a:lnTo>
                  <a:lnTo>
                    <a:pt x="0" y="206"/>
                  </a:lnTo>
                  <a:lnTo>
                    <a:pt x="0" y="124"/>
                  </a:lnTo>
                  <a:lnTo>
                    <a:pt x="0" y="34"/>
                  </a:lnTo>
                  <a:lnTo>
                    <a:pt x="3" y="20"/>
                  </a:lnTo>
                  <a:lnTo>
                    <a:pt x="11" y="9"/>
                  </a:lnTo>
                  <a:lnTo>
                    <a:pt x="22" y="2"/>
                  </a:lnTo>
                  <a:lnTo>
                    <a:pt x="36" y="0"/>
                  </a:lnTo>
                  <a:lnTo>
                    <a:pt x="36" y="0"/>
                  </a:lnTo>
                  <a:lnTo>
                    <a:pt x="37" y="0"/>
                  </a:lnTo>
                  <a:lnTo>
                    <a:pt x="42" y="0"/>
                  </a:lnTo>
                  <a:lnTo>
                    <a:pt x="46" y="0"/>
                  </a:lnTo>
                  <a:lnTo>
                    <a:pt x="52" y="0"/>
                  </a:lnTo>
                  <a:lnTo>
                    <a:pt x="59" y="0"/>
                  </a:lnTo>
                  <a:lnTo>
                    <a:pt x="70" y="0"/>
                  </a:lnTo>
                  <a:lnTo>
                    <a:pt x="97" y="0"/>
                  </a:lnTo>
                  <a:lnTo>
                    <a:pt x="115" y="0"/>
                  </a:lnTo>
                  <a:lnTo>
                    <a:pt x="136" y="0"/>
                  </a:lnTo>
                  <a:lnTo>
                    <a:pt x="162" y="0"/>
                  </a:lnTo>
                  <a:lnTo>
                    <a:pt x="191" y="0"/>
                  </a:lnTo>
                  <a:lnTo>
                    <a:pt x="223" y="0"/>
                  </a:lnTo>
                  <a:lnTo>
                    <a:pt x="303"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p:nvSpPr>
          <p:spPr bwMode="auto">
            <a:xfrm>
              <a:off x="1006" y="1130"/>
              <a:ext cx="371" cy="99"/>
            </a:xfrm>
            <a:custGeom>
              <a:avLst/>
              <a:gdLst>
                <a:gd name="T0" fmla="*/ 371 w 741"/>
                <a:gd name="T1" fmla="*/ 0 h 199"/>
                <a:gd name="T2" fmla="*/ 421 w 741"/>
                <a:gd name="T3" fmla="*/ 2 h 199"/>
                <a:gd name="T4" fmla="*/ 470 w 741"/>
                <a:gd name="T5" fmla="*/ 9 h 199"/>
                <a:gd name="T6" fmla="*/ 520 w 741"/>
                <a:gd name="T7" fmla="*/ 22 h 199"/>
                <a:gd name="T8" fmla="*/ 568 w 741"/>
                <a:gd name="T9" fmla="*/ 38 h 199"/>
                <a:gd name="T10" fmla="*/ 615 w 741"/>
                <a:gd name="T11" fmla="*/ 59 h 199"/>
                <a:gd name="T12" fmla="*/ 659 w 741"/>
                <a:gd name="T13" fmla="*/ 86 h 199"/>
                <a:gd name="T14" fmla="*/ 702 w 741"/>
                <a:gd name="T15" fmla="*/ 118 h 199"/>
                <a:gd name="T16" fmla="*/ 741 w 741"/>
                <a:gd name="T17" fmla="*/ 154 h 199"/>
                <a:gd name="T18" fmla="*/ 696 w 741"/>
                <a:gd name="T19" fmla="*/ 199 h 199"/>
                <a:gd name="T20" fmla="*/ 659 w 741"/>
                <a:gd name="T21" fmla="*/ 165 h 199"/>
                <a:gd name="T22" fmla="*/ 619 w 741"/>
                <a:gd name="T23" fmla="*/ 136 h 199"/>
                <a:gd name="T24" fmla="*/ 577 w 741"/>
                <a:gd name="T25" fmla="*/ 113 h 199"/>
                <a:gd name="T26" fmla="*/ 533 w 741"/>
                <a:gd name="T27" fmla="*/ 93 h 199"/>
                <a:gd name="T28" fmla="*/ 488 w 741"/>
                <a:gd name="T29" fmla="*/ 79 h 199"/>
                <a:gd name="T30" fmla="*/ 441 w 741"/>
                <a:gd name="T31" fmla="*/ 70 h 199"/>
                <a:gd name="T32" fmla="*/ 394 w 741"/>
                <a:gd name="T33" fmla="*/ 65 h 199"/>
                <a:gd name="T34" fmla="*/ 347 w 741"/>
                <a:gd name="T35" fmla="*/ 65 h 199"/>
                <a:gd name="T36" fmla="*/ 300 w 741"/>
                <a:gd name="T37" fmla="*/ 70 h 199"/>
                <a:gd name="T38" fmla="*/ 254 w 741"/>
                <a:gd name="T39" fmla="*/ 79 h 199"/>
                <a:gd name="T40" fmla="*/ 208 w 741"/>
                <a:gd name="T41" fmla="*/ 93 h 199"/>
                <a:gd name="T42" fmla="*/ 165 w 741"/>
                <a:gd name="T43" fmla="*/ 113 h 199"/>
                <a:gd name="T44" fmla="*/ 123 w 741"/>
                <a:gd name="T45" fmla="*/ 136 h 199"/>
                <a:gd name="T46" fmla="*/ 83 w 741"/>
                <a:gd name="T47" fmla="*/ 165 h 199"/>
                <a:gd name="T48" fmla="*/ 45 w 741"/>
                <a:gd name="T49" fmla="*/ 199 h 199"/>
                <a:gd name="T50" fmla="*/ 0 w 741"/>
                <a:gd name="T51" fmla="*/ 154 h 199"/>
                <a:gd name="T52" fmla="*/ 40 w 741"/>
                <a:gd name="T53" fmla="*/ 118 h 199"/>
                <a:gd name="T54" fmla="*/ 82 w 741"/>
                <a:gd name="T55" fmla="*/ 86 h 199"/>
                <a:gd name="T56" fmla="*/ 127 w 741"/>
                <a:gd name="T57" fmla="*/ 59 h 199"/>
                <a:gd name="T58" fmla="*/ 173 w 741"/>
                <a:gd name="T59" fmla="*/ 38 h 199"/>
                <a:gd name="T60" fmla="*/ 221 w 741"/>
                <a:gd name="T61" fmla="*/ 22 h 199"/>
                <a:gd name="T62" fmla="*/ 270 w 741"/>
                <a:gd name="T63" fmla="*/ 9 h 199"/>
                <a:gd name="T64" fmla="*/ 321 w 741"/>
                <a:gd name="T65" fmla="*/ 2 h 199"/>
                <a:gd name="T66" fmla="*/ 371 w 741"/>
                <a:gd name="T67"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1" h="199">
                  <a:moveTo>
                    <a:pt x="371" y="0"/>
                  </a:moveTo>
                  <a:lnTo>
                    <a:pt x="421" y="2"/>
                  </a:lnTo>
                  <a:lnTo>
                    <a:pt x="470" y="9"/>
                  </a:lnTo>
                  <a:lnTo>
                    <a:pt x="520" y="22"/>
                  </a:lnTo>
                  <a:lnTo>
                    <a:pt x="568" y="38"/>
                  </a:lnTo>
                  <a:lnTo>
                    <a:pt x="615" y="59"/>
                  </a:lnTo>
                  <a:lnTo>
                    <a:pt x="659" y="86"/>
                  </a:lnTo>
                  <a:lnTo>
                    <a:pt x="702" y="118"/>
                  </a:lnTo>
                  <a:lnTo>
                    <a:pt x="741" y="154"/>
                  </a:lnTo>
                  <a:lnTo>
                    <a:pt x="696" y="199"/>
                  </a:lnTo>
                  <a:lnTo>
                    <a:pt x="659" y="165"/>
                  </a:lnTo>
                  <a:lnTo>
                    <a:pt x="619" y="136"/>
                  </a:lnTo>
                  <a:lnTo>
                    <a:pt x="577" y="113"/>
                  </a:lnTo>
                  <a:lnTo>
                    <a:pt x="533" y="93"/>
                  </a:lnTo>
                  <a:lnTo>
                    <a:pt x="488" y="79"/>
                  </a:lnTo>
                  <a:lnTo>
                    <a:pt x="441" y="70"/>
                  </a:lnTo>
                  <a:lnTo>
                    <a:pt x="394" y="65"/>
                  </a:lnTo>
                  <a:lnTo>
                    <a:pt x="347" y="65"/>
                  </a:lnTo>
                  <a:lnTo>
                    <a:pt x="300" y="70"/>
                  </a:lnTo>
                  <a:lnTo>
                    <a:pt x="254" y="79"/>
                  </a:lnTo>
                  <a:lnTo>
                    <a:pt x="208" y="93"/>
                  </a:lnTo>
                  <a:lnTo>
                    <a:pt x="165" y="113"/>
                  </a:lnTo>
                  <a:lnTo>
                    <a:pt x="123" y="136"/>
                  </a:lnTo>
                  <a:lnTo>
                    <a:pt x="83" y="165"/>
                  </a:lnTo>
                  <a:lnTo>
                    <a:pt x="45" y="199"/>
                  </a:lnTo>
                  <a:lnTo>
                    <a:pt x="0" y="154"/>
                  </a:lnTo>
                  <a:lnTo>
                    <a:pt x="40" y="118"/>
                  </a:lnTo>
                  <a:lnTo>
                    <a:pt x="82" y="86"/>
                  </a:lnTo>
                  <a:lnTo>
                    <a:pt x="127" y="59"/>
                  </a:lnTo>
                  <a:lnTo>
                    <a:pt x="173" y="38"/>
                  </a:lnTo>
                  <a:lnTo>
                    <a:pt x="221" y="22"/>
                  </a:lnTo>
                  <a:lnTo>
                    <a:pt x="270" y="9"/>
                  </a:lnTo>
                  <a:lnTo>
                    <a:pt x="321" y="2"/>
                  </a:lnTo>
                  <a:lnTo>
                    <a:pt x="3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p:cNvSpPr>
            <p:nvPr/>
          </p:nvSpPr>
          <p:spPr bwMode="auto">
            <a:xfrm>
              <a:off x="1052" y="1201"/>
              <a:ext cx="280" cy="81"/>
            </a:xfrm>
            <a:custGeom>
              <a:avLst/>
              <a:gdLst>
                <a:gd name="T0" fmla="*/ 281 w 562"/>
                <a:gd name="T1" fmla="*/ 0 h 162"/>
                <a:gd name="T2" fmla="*/ 326 w 562"/>
                <a:gd name="T3" fmla="*/ 3 h 162"/>
                <a:gd name="T4" fmla="*/ 369 w 562"/>
                <a:gd name="T5" fmla="*/ 11 h 162"/>
                <a:gd name="T6" fmla="*/ 412 w 562"/>
                <a:gd name="T7" fmla="*/ 23 h 162"/>
                <a:gd name="T8" fmla="*/ 453 w 562"/>
                <a:gd name="T9" fmla="*/ 40 h 162"/>
                <a:gd name="T10" fmla="*/ 491 w 562"/>
                <a:gd name="T11" fmla="*/ 61 h 162"/>
                <a:gd name="T12" fmla="*/ 528 w 562"/>
                <a:gd name="T13" fmla="*/ 87 h 162"/>
                <a:gd name="T14" fmla="*/ 562 w 562"/>
                <a:gd name="T15" fmla="*/ 117 h 162"/>
                <a:gd name="T16" fmla="*/ 516 w 562"/>
                <a:gd name="T17" fmla="*/ 162 h 162"/>
                <a:gd name="T18" fmla="*/ 483 w 562"/>
                <a:gd name="T19" fmla="*/ 133 h 162"/>
                <a:gd name="T20" fmla="*/ 447 w 562"/>
                <a:gd name="T21" fmla="*/ 109 h 162"/>
                <a:gd name="T22" fmla="*/ 408 w 562"/>
                <a:gd name="T23" fmla="*/ 90 h 162"/>
                <a:gd name="T24" fmla="*/ 367 w 562"/>
                <a:gd name="T25" fmla="*/ 76 h 162"/>
                <a:gd name="T26" fmla="*/ 324 w 562"/>
                <a:gd name="T27" fmla="*/ 68 h 162"/>
                <a:gd name="T28" fmla="*/ 281 w 562"/>
                <a:gd name="T29" fmla="*/ 65 h 162"/>
                <a:gd name="T30" fmla="*/ 237 w 562"/>
                <a:gd name="T31" fmla="*/ 68 h 162"/>
                <a:gd name="T32" fmla="*/ 194 w 562"/>
                <a:gd name="T33" fmla="*/ 76 h 162"/>
                <a:gd name="T34" fmla="*/ 153 w 562"/>
                <a:gd name="T35" fmla="*/ 90 h 162"/>
                <a:gd name="T36" fmla="*/ 114 w 562"/>
                <a:gd name="T37" fmla="*/ 109 h 162"/>
                <a:gd name="T38" fmla="*/ 78 w 562"/>
                <a:gd name="T39" fmla="*/ 133 h 162"/>
                <a:gd name="T40" fmla="*/ 45 w 562"/>
                <a:gd name="T41" fmla="*/ 162 h 162"/>
                <a:gd name="T42" fmla="*/ 0 w 562"/>
                <a:gd name="T43" fmla="*/ 117 h 162"/>
                <a:gd name="T44" fmla="*/ 33 w 562"/>
                <a:gd name="T45" fmla="*/ 87 h 162"/>
                <a:gd name="T46" fmla="*/ 70 w 562"/>
                <a:gd name="T47" fmla="*/ 61 h 162"/>
                <a:gd name="T48" fmla="*/ 109 w 562"/>
                <a:gd name="T49" fmla="*/ 40 h 162"/>
                <a:gd name="T50" fmla="*/ 149 w 562"/>
                <a:gd name="T51" fmla="*/ 23 h 162"/>
                <a:gd name="T52" fmla="*/ 192 w 562"/>
                <a:gd name="T53" fmla="*/ 11 h 162"/>
                <a:gd name="T54" fmla="*/ 236 w 562"/>
                <a:gd name="T55" fmla="*/ 3 h 162"/>
                <a:gd name="T56" fmla="*/ 281 w 562"/>
                <a:gd name="T5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2" h="162">
                  <a:moveTo>
                    <a:pt x="281" y="0"/>
                  </a:moveTo>
                  <a:lnTo>
                    <a:pt x="326" y="3"/>
                  </a:lnTo>
                  <a:lnTo>
                    <a:pt x="369" y="11"/>
                  </a:lnTo>
                  <a:lnTo>
                    <a:pt x="412" y="23"/>
                  </a:lnTo>
                  <a:lnTo>
                    <a:pt x="453" y="40"/>
                  </a:lnTo>
                  <a:lnTo>
                    <a:pt x="491" y="61"/>
                  </a:lnTo>
                  <a:lnTo>
                    <a:pt x="528" y="87"/>
                  </a:lnTo>
                  <a:lnTo>
                    <a:pt x="562" y="117"/>
                  </a:lnTo>
                  <a:lnTo>
                    <a:pt x="516" y="162"/>
                  </a:lnTo>
                  <a:lnTo>
                    <a:pt x="483" y="133"/>
                  </a:lnTo>
                  <a:lnTo>
                    <a:pt x="447" y="109"/>
                  </a:lnTo>
                  <a:lnTo>
                    <a:pt x="408" y="90"/>
                  </a:lnTo>
                  <a:lnTo>
                    <a:pt x="367" y="76"/>
                  </a:lnTo>
                  <a:lnTo>
                    <a:pt x="324" y="68"/>
                  </a:lnTo>
                  <a:lnTo>
                    <a:pt x="281" y="65"/>
                  </a:lnTo>
                  <a:lnTo>
                    <a:pt x="237" y="68"/>
                  </a:lnTo>
                  <a:lnTo>
                    <a:pt x="194" y="76"/>
                  </a:lnTo>
                  <a:lnTo>
                    <a:pt x="153" y="90"/>
                  </a:lnTo>
                  <a:lnTo>
                    <a:pt x="114" y="109"/>
                  </a:lnTo>
                  <a:lnTo>
                    <a:pt x="78" y="133"/>
                  </a:lnTo>
                  <a:lnTo>
                    <a:pt x="45" y="162"/>
                  </a:lnTo>
                  <a:lnTo>
                    <a:pt x="0" y="117"/>
                  </a:lnTo>
                  <a:lnTo>
                    <a:pt x="33" y="87"/>
                  </a:lnTo>
                  <a:lnTo>
                    <a:pt x="70" y="61"/>
                  </a:lnTo>
                  <a:lnTo>
                    <a:pt x="109" y="40"/>
                  </a:lnTo>
                  <a:lnTo>
                    <a:pt x="149" y="23"/>
                  </a:lnTo>
                  <a:lnTo>
                    <a:pt x="192"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p:cNvSpPr>
            <p:nvPr/>
          </p:nvSpPr>
          <p:spPr bwMode="auto">
            <a:xfrm>
              <a:off x="1093" y="1272"/>
              <a:ext cx="197" cy="64"/>
            </a:xfrm>
            <a:custGeom>
              <a:avLst/>
              <a:gdLst>
                <a:gd name="T0" fmla="*/ 198 w 395"/>
                <a:gd name="T1" fmla="*/ 0 h 127"/>
                <a:gd name="T2" fmla="*/ 233 w 395"/>
                <a:gd name="T3" fmla="*/ 3 h 127"/>
                <a:gd name="T4" fmla="*/ 269 w 395"/>
                <a:gd name="T5" fmla="*/ 9 h 127"/>
                <a:gd name="T6" fmla="*/ 302 w 395"/>
                <a:gd name="T7" fmla="*/ 20 h 127"/>
                <a:gd name="T8" fmla="*/ 335 w 395"/>
                <a:gd name="T9" fmla="*/ 37 h 127"/>
                <a:gd name="T10" fmla="*/ 367 w 395"/>
                <a:gd name="T11" fmla="*/ 57 h 127"/>
                <a:gd name="T12" fmla="*/ 395 w 395"/>
                <a:gd name="T13" fmla="*/ 82 h 127"/>
                <a:gd name="T14" fmla="*/ 350 w 395"/>
                <a:gd name="T15" fmla="*/ 127 h 127"/>
                <a:gd name="T16" fmla="*/ 323 w 395"/>
                <a:gd name="T17" fmla="*/ 104 h 127"/>
                <a:gd name="T18" fmla="*/ 294 w 395"/>
                <a:gd name="T19" fmla="*/ 87 h 127"/>
                <a:gd name="T20" fmla="*/ 262 w 395"/>
                <a:gd name="T21" fmla="*/ 74 h 127"/>
                <a:gd name="T22" fmla="*/ 231 w 395"/>
                <a:gd name="T23" fmla="*/ 67 h 127"/>
                <a:gd name="T24" fmla="*/ 198 w 395"/>
                <a:gd name="T25" fmla="*/ 64 h 127"/>
                <a:gd name="T26" fmla="*/ 164 w 395"/>
                <a:gd name="T27" fmla="*/ 67 h 127"/>
                <a:gd name="T28" fmla="*/ 132 w 395"/>
                <a:gd name="T29" fmla="*/ 74 h 127"/>
                <a:gd name="T30" fmla="*/ 102 w 395"/>
                <a:gd name="T31" fmla="*/ 87 h 127"/>
                <a:gd name="T32" fmla="*/ 72 w 395"/>
                <a:gd name="T33" fmla="*/ 104 h 127"/>
                <a:gd name="T34" fmla="*/ 45 w 395"/>
                <a:gd name="T35" fmla="*/ 127 h 127"/>
                <a:gd name="T36" fmla="*/ 0 w 395"/>
                <a:gd name="T37" fmla="*/ 82 h 127"/>
                <a:gd name="T38" fmla="*/ 29 w 395"/>
                <a:gd name="T39" fmla="*/ 57 h 127"/>
                <a:gd name="T40" fmla="*/ 60 w 395"/>
                <a:gd name="T41" fmla="*/ 37 h 127"/>
                <a:gd name="T42" fmla="*/ 92 w 395"/>
                <a:gd name="T43" fmla="*/ 20 h 127"/>
                <a:gd name="T44" fmla="*/ 126 w 395"/>
                <a:gd name="T45" fmla="*/ 9 h 127"/>
                <a:gd name="T46" fmla="*/ 162 w 395"/>
                <a:gd name="T47" fmla="*/ 3 h 127"/>
                <a:gd name="T48" fmla="*/ 198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8" y="0"/>
                  </a:moveTo>
                  <a:lnTo>
                    <a:pt x="233" y="3"/>
                  </a:lnTo>
                  <a:lnTo>
                    <a:pt x="269" y="9"/>
                  </a:lnTo>
                  <a:lnTo>
                    <a:pt x="302" y="20"/>
                  </a:lnTo>
                  <a:lnTo>
                    <a:pt x="335" y="37"/>
                  </a:lnTo>
                  <a:lnTo>
                    <a:pt x="367" y="57"/>
                  </a:lnTo>
                  <a:lnTo>
                    <a:pt x="395" y="82"/>
                  </a:lnTo>
                  <a:lnTo>
                    <a:pt x="350" y="127"/>
                  </a:lnTo>
                  <a:lnTo>
                    <a:pt x="323" y="104"/>
                  </a:lnTo>
                  <a:lnTo>
                    <a:pt x="294" y="87"/>
                  </a:lnTo>
                  <a:lnTo>
                    <a:pt x="262" y="74"/>
                  </a:lnTo>
                  <a:lnTo>
                    <a:pt x="231" y="67"/>
                  </a:lnTo>
                  <a:lnTo>
                    <a:pt x="198" y="64"/>
                  </a:lnTo>
                  <a:lnTo>
                    <a:pt x="164" y="67"/>
                  </a:lnTo>
                  <a:lnTo>
                    <a:pt x="132" y="74"/>
                  </a:lnTo>
                  <a:lnTo>
                    <a:pt x="102" y="87"/>
                  </a:lnTo>
                  <a:lnTo>
                    <a:pt x="72" y="104"/>
                  </a:lnTo>
                  <a:lnTo>
                    <a:pt x="45" y="127"/>
                  </a:lnTo>
                  <a:lnTo>
                    <a:pt x="0" y="82"/>
                  </a:lnTo>
                  <a:lnTo>
                    <a:pt x="29" y="57"/>
                  </a:lnTo>
                  <a:lnTo>
                    <a:pt x="60" y="37"/>
                  </a:lnTo>
                  <a:lnTo>
                    <a:pt x="92" y="20"/>
                  </a:lnTo>
                  <a:lnTo>
                    <a:pt x="126" y="9"/>
                  </a:lnTo>
                  <a:lnTo>
                    <a:pt x="162" y="3"/>
                  </a:lnTo>
                  <a:lnTo>
                    <a:pt x="1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p:nvSpPr>
          <p:spPr bwMode="auto">
            <a:xfrm>
              <a:off x="1142" y="1340"/>
              <a:ext cx="100" cy="44"/>
            </a:xfrm>
            <a:custGeom>
              <a:avLst/>
              <a:gdLst>
                <a:gd name="T0" fmla="*/ 101 w 200"/>
                <a:gd name="T1" fmla="*/ 0 h 87"/>
                <a:gd name="T2" fmla="*/ 129 w 200"/>
                <a:gd name="T3" fmla="*/ 3 h 87"/>
                <a:gd name="T4" fmla="*/ 154 w 200"/>
                <a:gd name="T5" fmla="*/ 10 h 87"/>
                <a:gd name="T6" fmla="*/ 179 w 200"/>
                <a:gd name="T7" fmla="*/ 23 h 87"/>
                <a:gd name="T8" fmla="*/ 200 w 200"/>
                <a:gd name="T9" fmla="*/ 41 h 87"/>
                <a:gd name="T10" fmla="*/ 155 w 200"/>
                <a:gd name="T11" fmla="*/ 87 h 87"/>
                <a:gd name="T12" fmla="*/ 142 w 200"/>
                <a:gd name="T13" fmla="*/ 76 h 87"/>
                <a:gd name="T14" fmla="*/ 126 w 200"/>
                <a:gd name="T15" fmla="*/ 68 h 87"/>
                <a:gd name="T16" fmla="*/ 109 w 200"/>
                <a:gd name="T17" fmla="*/ 65 h 87"/>
                <a:gd name="T18" fmla="*/ 92 w 200"/>
                <a:gd name="T19" fmla="*/ 65 h 87"/>
                <a:gd name="T20" fmla="*/ 75 w 200"/>
                <a:gd name="T21" fmla="*/ 68 h 87"/>
                <a:gd name="T22" fmla="*/ 60 w 200"/>
                <a:gd name="T23" fmla="*/ 76 h 87"/>
                <a:gd name="T24" fmla="*/ 46 w 200"/>
                <a:gd name="T25" fmla="*/ 87 h 87"/>
                <a:gd name="T26" fmla="*/ 0 w 200"/>
                <a:gd name="T27" fmla="*/ 41 h 87"/>
                <a:gd name="T28" fmla="*/ 22 w 200"/>
                <a:gd name="T29" fmla="*/ 23 h 87"/>
                <a:gd name="T30" fmla="*/ 47 w 200"/>
                <a:gd name="T31" fmla="*/ 10 h 87"/>
                <a:gd name="T32" fmla="*/ 72 w 200"/>
                <a:gd name="T33" fmla="*/ 3 h 87"/>
                <a:gd name="T34" fmla="*/ 101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1" y="0"/>
                  </a:moveTo>
                  <a:lnTo>
                    <a:pt x="129" y="3"/>
                  </a:lnTo>
                  <a:lnTo>
                    <a:pt x="154" y="10"/>
                  </a:lnTo>
                  <a:lnTo>
                    <a:pt x="179" y="23"/>
                  </a:lnTo>
                  <a:lnTo>
                    <a:pt x="200" y="41"/>
                  </a:lnTo>
                  <a:lnTo>
                    <a:pt x="155" y="87"/>
                  </a:lnTo>
                  <a:lnTo>
                    <a:pt x="142" y="76"/>
                  </a:lnTo>
                  <a:lnTo>
                    <a:pt x="126" y="68"/>
                  </a:lnTo>
                  <a:lnTo>
                    <a:pt x="109" y="65"/>
                  </a:lnTo>
                  <a:lnTo>
                    <a:pt x="92" y="65"/>
                  </a:lnTo>
                  <a:lnTo>
                    <a:pt x="75" y="68"/>
                  </a:lnTo>
                  <a:lnTo>
                    <a:pt x="60" y="76"/>
                  </a:lnTo>
                  <a:lnTo>
                    <a:pt x="46" y="87"/>
                  </a:lnTo>
                  <a:lnTo>
                    <a:pt x="0" y="41"/>
                  </a:lnTo>
                  <a:lnTo>
                    <a:pt x="22" y="23"/>
                  </a:lnTo>
                  <a:lnTo>
                    <a:pt x="47" y="10"/>
                  </a:lnTo>
                  <a:lnTo>
                    <a:pt x="72"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noEditPoints="1"/>
            </p:cNvSpPr>
            <p:nvPr/>
          </p:nvSpPr>
          <p:spPr bwMode="auto">
            <a:xfrm>
              <a:off x="1499" y="2317"/>
              <a:ext cx="537" cy="455"/>
            </a:xfrm>
            <a:custGeom>
              <a:avLst/>
              <a:gdLst>
                <a:gd name="T0" fmla="*/ 93 w 1075"/>
                <a:gd name="T1" fmla="*/ 59 h 910"/>
                <a:gd name="T2" fmla="*/ 65 w 1075"/>
                <a:gd name="T3" fmla="*/ 77 h 910"/>
                <a:gd name="T4" fmla="*/ 63 w 1075"/>
                <a:gd name="T5" fmla="*/ 89 h 910"/>
                <a:gd name="T6" fmla="*/ 63 w 1075"/>
                <a:gd name="T7" fmla="*/ 187 h 910"/>
                <a:gd name="T8" fmla="*/ 63 w 1075"/>
                <a:gd name="T9" fmla="*/ 282 h 910"/>
                <a:gd name="T10" fmla="*/ 63 w 1075"/>
                <a:gd name="T11" fmla="*/ 483 h 910"/>
                <a:gd name="T12" fmla="*/ 63 w 1075"/>
                <a:gd name="T13" fmla="*/ 701 h 910"/>
                <a:gd name="T14" fmla="*/ 81 w 1075"/>
                <a:gd name="T15" fmla="*/ 728 h 910"/>
                <a:gd name="T16" fmla="*/ 93 w 1075"/>
                <a:gd name="T17" fmla="*/ 730 h 910"/>
                <a:gd name="T18" fmla="*/ 99 w 1075"/>
                <a:gd name="T19" fmla="*/ 730 h 910"/>
                <a:gd name="T20" fmla="*/ 130 w 1075"/>
                <a:gd name="T21" fmla="*/ 730 h 910"/>
                <a:gd name="T22" fmla="*/ 300 w 1075"/>
                <a:gd name="T23" fmla="*/ 730 h 910"/>
                <a:gd name="T24" fmla="*/ 440 w 1075"/>
                <a:gd name="T25" fmla="*/ 730 h 910"/>
                <a:gd name="T26" fmla="*/ 633 w 1075"/>
                <a:gd name="T27" fmla="*/ 730 h 910"/>
                <a:gd name="T28" fmla="*/ 885 w 1075"/>
                <a:gd name="T29" fmla="*/ 730 h 910"/>
                <a:gd name="T30" fmla="*/ 1005 w 1075"/>
                <a:gd name="T31" fmla="*/ 722 h 910"/>
                <a:gd name="T32" fmla="*/ 1014 w 1075"/>
                <a:gd name="T33" fmla="*/ 88 h 910"/>
                <a:gd name="T34" fmla="*/ 996 w 1075"/>
                <a:gd name="T35" fmla="*/ 61 h 910"/>
                <a:gd name="T36" fmla="*/ 984 w 1075"/>
                <a:gd name="T37" fmla="*/ 59 h 910"/>
                <a:gd name="T38" fmla="*/ 979 w 1075"/>
                <a:gd name="T39" fmla="*/ 59 h 910"/>
                <a:gd name="T40" fmla="*/ 948 w 1075"/>
                <a:gd name="T41" fmla="*/ 59 h 910"/>
                <a:gd name="T42" fmla="*/ 777 w 1075"/>
                <a:gd name="T43" fmla="*/ 59 h 910"/>
                <a:gd name="T44" fmla="*/ 636 w 1075"/>
                <a:gd name="T45" fmla="*/ 59 h 910"/>
                <a:gd name="T46" fmla="*/ 445 w 1075"/>
                <a:gd name="T47" fmla="*/ 59 h 910"/>
                <a:gd name="T48" fmla="*/ 36 w 1075"/>
                <a:gd name="T49" fmla="*/ 0 h 910"/>
                <a:gd name="T50" fmla="*/ 59 w 1075"/>
                <a:gd name="T51" fmla="*/ 0 h 910"/>
                <a:gd name="T52" fmla="*/ 115 w 1075"/>
                <a:gd name="T53" fmla="*/ 0 h 910"/>
                <a:gd name="T54" fmla="*/ 190 w 1075"/>
                <a:gd name="T55" fmla="*/ 0 h 910"/>
                <a:gd name="T56" fmla="*/ 350 w 1075"/>
                <a:gd name="T57" fmla="*/ 0 h 910"/>
                <a:gd name="T58" fmla="*/ 524 w 1075"/>
                <a:gd name="T59" fmla="*/ 0 h 910"/>
                <a:gd name="T60" fmla="*/ 938 w 1075"/>
                <a:gd name="T61" fmla="*/ 0 h 910"/>
                <a:gd name="T62" fmla="*/ 1066 w 1075"/>
                <a:gd name="T63" fmla="*/ 10 h 910"/>
                <a:gd name="T64" fmla="*/ 1075 w 1075"/>
                <a:gd name="T65" fmla="*/ 136 h 910"/>
                <a:gd name="T66" fmla="*/ 1075 w 1075"/>
                <a:gd name="T67" fmla="*/ 276 h 910"/>
                <a:gd name="T68" fmla="*/ 1075 w 1075"/>
                <a:gd name="T69" fmla="*/ 440 h 910"/>
                <a:gd name="T70" fmla="*/ 1066 w 1075"/>
                <a:gd name="T71" fmla="*/ 779 h 910"/>
                <a:gd name="T72" fmla="*/ 730 w 1075"/>
                <a:gd name="T73" fmla="*/ 789 h 910"/>
                <a:gd name="T74" fmla="*/ 730 w 1075"/>
                <a:gd name="T75" fmla="*/ 793 h 910"/>
                <a:gd name="T76" fmla="*/ 730 w 1075"/>
                <a:gd name="T77" fmla="*/ 841 h 910"/>
                <a:gd name="T78" fmla="*/ 736 w 1075"/>
                <a:gd name="T79" fmla="*/ 848 h 910"/>
                <a:gd name="T80" fmla="*/ 757 w 1075"/>
                <a:gd name="T81" fmla="*/ 868 h 910"/>
                <a:gd name="T82" fmla="*/ 801 w 1075"/>
                <a:gd name="T83" fmla="*/ 910 h 910"/>
                <a:gd name="T84" fmla="*/ 768 w 1075"/>
                <a:gd name="T85" fmla="*/ 910 h 910"/>
                <a:gd name="T86" fmla="*/ 627 w 1075"/>
                <a:gd name="T87" fmla="*/ 910 h 910"/>
                <a:gd name="T88" fmla="*/ 293 w 1075"/>
                <a:gd name="T89" fmla="*/ 910 h 910"/>
                <a:gd name="T90" fmla="*/ 300 w 1075"/>
                <a:gd name="T91" fmla="*/ 904 h 910"/>
                <a:gd name="T92" fmla="*/ 322 w 1075"/>
                <a:gd name="T93" fmla="*/ 883 h 910"/>
                <a:gd name="T94" fmla="*/ 367 w 1075"/>
                <a:gd name="T95" fmla="*/ 841 h 910"/>
                <a:gd name="T96" fmla="*/ 367 w 1075"/>
                <a:gd name="T97" fmla="*/ 837 h 910"/>
                <a:gd name="T98" fmla="*/ 367 w 1075"/>
                <a:gd name="T99" fmla="*/ 808 h 910"/>
                <a:gd name="T100" fmla="*/ 22 w 1075"/>
                <a:gd name="T101" fmla="*/ 786 h 910"/>
                <a:gd name="T102" fmla="*/ 0 w 1075"/>
                <a:gd name="T103" fmla="*/ 755 h 910"/>
                <a:gd name="T104" fmla="*/ 0 w 1075"/>
                <a:gd name="T105" fmla="*/ 555 h 910"/>
                <a:gd name="T106" fmla="*/ 0 w 1075"/>
                <a:gd name="T107" fmla="*/ 280 h 910"/>
                <a:gd name="T108" fmla="*/ 0 w 1075"/>
                <a:gd name="T109" fmla="*/ 34 h 910"/>
                <a:gd name="T110" fmla="*/ 22 w 1075"/>
                <a:gd name="T111"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5" h="910">
                  <a:moveTo>
                    <a:pt x="283" y="59"/>
                  </a:moveTo>
                  <a:lnTo>
                    <a:pt x="191" y="59"/>
                  </a:lnTo>
                  <a:lnTo>
                    <a:pt x="93" y="59"/>
                  </a:lnTo>
                  <a:lnTo>
                    <a:pt x="81" y="61"/>
                  </a:lnTo>
                  <a:lnTo>
                    <a:pt x="72" y="68"/>
                  </a:lnTo>
                  <a:lnTo>
                    <a:pt x="65" y="77"/>
                  </a:lnTo>
                  <a:lnTo>
                    <a:pt x="63" y="88"/>
                  </a:lnTo>
                  <a:lnTo>
                    <a:pt x="63" y="88"/>
                  </a:lnTo>
                  <a:lnTo>
                    <a:pt x="63" y="89"/>
                  </a:lnTo>
                  <a:lnTo>
                    <a:pt x="63" y="90"/>
                  </a:lnTo>
                  <a:lnTo>
                    <a:pt x="63" y="165"/>
                  </a:lnTo>
                  <a:lnTo>
                    <a:pt x="63" y="187"/>
                  </a:lnTo>
                  <a:lnTo>
                    <a:pt x="63" y="215"/>
                  </a:lnTo>
                  <a:lnTo>
                    <a:pt x="63" y="246"/>
                  </a:lnTo>
                  <a:lnTo>
                    <a:pt x="63" y="282"/>
                  </a:lnTo>
                  <a:lnTo>
                    <a:pt x="63" y="323"/>
                  </a:lnTo>
                  <a:lnTo>
                    <a:pt x="63" y="371"/>
                  </a:lnTo>
                  <a:lnTo>
                    <a:pt x="63" y="483"/>
                  </a:lnTo>
                  <a:lnTo>
                    <a:pt x="63" y="549"/>
                  </a:lnTo>
                  <a:lnTo>
                    <a:pt x="63" y="621"/>
                  </a:lnTo>
                  <a:lnTo>
                    <a:pt x="63" y="701"/>
                  </a:lnTo>
                  <a:lnTo>
                    <a:pt x="65" y="712"/>
                  </a:lnTo>
                  <a:lnTo>
                    <a:pt x="72" y="722"/>
                  </a:lnTo>
                  <a:lnTo>
                    <a:pt x="81" y="728"/>
                  </a:lnTo>
                  <a:lnTo>
                    <a:pt x="93" y="730"/>
                  </a:lnTo>
                  <a:lnTo>
                    <a:pt x="93" y="730"/>
                  </a:lnTo>
                  <a:lnTo>
                    <a:pt x="93" y="730"/>
                  </a:lnTo>
                  <a:lnTo>
                    <a:pt x="94" y="730"/>
                  </a:lnTo>
                  <a:lnTo>
                    <a:pt x="96" y="730"/>
                  </a:lnTo>
                  <a:lnTo>
                    <a:pt x="99" y="730"/>
                  </a:lnTo>
                  <a:lnTo>
                    <a:pt x="103" y="730"/>
                  </a:lnTo>
                  <a:lnTo>
                    <a:pt x="119" y="730"/>
                  </a:lnTo>
                  <a:lnTo>
                    <a:pt x="130" y="730"/>
                  </a:lnTo>
                  <a:lnTo>
                    <a:pt x="143" y="730"/>
                  </a:lnTo>
                  <a:lnTo>
                    <a:pt x="264" y="730"/>
                  </a:lnTo>
                  <a:lnTo>
                    <a:pt x="300" y="730"/>
                  </a:lnTo>
                  <a:lnTo>
                    <a:pt x="342" y="730"/>
                  </a:lnTo>
                  <a:lnTo>
                    <a:pt x="388" y="730"/>
                  </a:lnTo>
                  <a:lnTo>
                    <a:pt x="440" y="730"/>
                  </a:lnTo>
                  <a:lnTo>
                    <a:pt x="499" y="730"/>
                  </a:lnTo>
                  <a:lnTo>
                    <a:pt x="562" y="730"/>
                  </a:lnTo>
                  <a:lnTo>
                    <a:pt x="633" y="730"/>
                  </a:lnTo>
                  <a:lnTo>
                    <a:pt x="710" y="730"/>
                  </a:lnTo>
                  <a:lnTo>
                    <a:pt x="794" y="730"/>
                  </a:lnTo>
                  <a:lnTo>
                    <a:pt x="885" y="730"/>
                  </a:lnTo>
                  <a:lnTo>
                    <a:pt x="985" y="730"/>
                  </a:lnTo>
                  <a:lnTo>
                    <a:pt x="996" y="728"/>
                  </a:lnTo>
                  <a:lnTo>
                    <a:pt x="1005" y="722"/>
                  </a:lnTo>
                  <a:lnTo>
                    <a:pt x="1011" y="712"/>
                  </a:lnTo>
                  <a:lnTo>
                    <a:pt x="1014" y="701"/>
                  </a:lnTo>
                  <a:lnTo>
                    <a:pt x="1014" y="88"/>
                  </a:lnTo>
                  <a:lnTo>
                    <a:pt x="1011" y="77"/>
                  </a:lnTo>
                  <a:lnTo>
                    <a:pt x="1005" y="68"/>
                  </a:lnTo>
                  <a:lnTo>
                    <a:pt x="996" y="61"/>
                  </a:lnTo>
                  <a:lnTo>
                    <a:pt x="985" y="59"/>
                  </a:lnTo>
                  <a:lnTo>
                    <a:pt x="985" y="59"/>
                  </a:lnTo>
                  <a:lnTo>
                    <a:pt x="984" y="59"/>
                  </a:lnTo>
                  <a:lnTo>
                    <a:pt x="984" y="59"/>
                  </a:lnTo>
                  <a:lnTo>
                    <a:pt x="982" y="59"/>
                  </a:lnTo>
                  <a:lnTo>
                    <a:pt x="979" y="59"/>
                  </a:lnTo>
                  <a:lnTo>
                    <a:pt x="973" y="59"/>
                  </a:lnTo>
                  <a:lnTo>
                    <a:pt x="959" y="59"/>
                  </a:lnTo>
                  <a:lnTo>
                    <a:pt x="948" y="59"/>
                  </a:lnTo>
                  <a:lnTo>
                    <a:pt x="933"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69" y="0"/>
                  </a:lnTo>
                  <a:lnTo>
                    <a:pt x="97" y="0"/>
                  </a:lnTo>
                  <a:lnTo>
                    <a:pt x="115" y="0"/>
                  </a:lnTo>
                  <a:lnTo>
                    <a:pt x="136" y="0"/>
                  </a:lnTo>
                  <a:lnTo>
                    <a:pt x="162" y="0"/>
                  </a:lnTo>
                  <a:lnTo>
                    <a:pt x="190" y="0"/>
                  </a:lnTo>
                  <a:lnTo>
                    <a:pt x="223" y="0"/>
                  </a:lnTo>
                  <a:lnTo>
                    <a:pt x="303" y="0"/>
                  </a:lnTo>
                  <a:lnTo>
                    <a:pt x="350" y="0"/>
                  </a:lnTo>
                  <a:lnTo>
                    <a:pt x="403" y="0"/>
                  </a:lnTo>
                  <a:lnTo>
                    <a:pt x="460" y="0"/>
                  </a:lnTo>
                  <a:lnTo>
                    <a:pt x="524" y="0"/>
                  </a:lnTo>
                  <a:lnTo>
                    <a:pt x="593" y="0"/>
                  </a:lnTo>
                  <a:lnTo>
                    <a:pt x="841" y="0"/>
                  </a:lnTo>
                  <a:lnTo>
                    <a:pt x="938" y="0"/>
                  </a:lnTo>
                  <a:lnTo>
                    <a:pt x="1041" y="0"/>
                  </a:lnTo>
                  <a:lnTo>
                    <a:pt x="1054" y="3"/>
                  </a:lnTo>
                  <a:lnTo>
                    <a:pt x="1066" y="10"/>
                  </a:lnTo>
                  <a:lnTo>
                    <a:pt x="1073" y="20"/>
                  </a:lnTo>
                  <a:lnTo>
                    <a:pt x="1075" y="34"/>
                  </a:lnTo>
                  <a:lnTo>
                    <a:pt x="1075" y="136"/>
                  </a:lnTo>
                  <a:lnTo>
                    <a:pt x="1075" y="164"/>
                  </a:lnTo>
                  <a:lnTo>
                    <a:pt x="1075" y="234"/>
                  </a:lnTo>
                  <a:lnTo>
                    <a:pt x="1075" y="276"/>
                  </a:lnTo>
                  <a:lnTo>
                    <a:pt x="1075" y="325"/>
                  </a:lnTo>
                  <a:lnTo>
                    <a:pt x="1075" y="380"/>
                  </a:lnTo>
                  <a:lnTo>
                    <a:pt x="1075" y="440"/>
                  </a:lnTo>
                  <a:lnTo>
                    <a:pt x="1075" y="755"/>
                  </a:lnTo>
                  <a:lnTo>
                    <a:pt x="1073" y="769"/>
                  </a:lnTo>
                  <a:lnTo>
                    <a:pt x="1066" y="779"/>
                  </a:lnTo>
                  <a:lnTo>
                    <a:pt x="1054" y="786"/>
                  </a:lnTo>
                  <a:lnTo>
                    <a:pt x="1041" y="789"/>
                  </a:lnTo>
                  <a:lnTo>
                    <a:pt x="730" y="789"/>
                  </a:lnTo>
                  <a:lnTo>
                    <a:pt x="730" y="789"/>
                  </a:lnTo>
                  <a:lnTo>
                    <a:pt x="730" y="790"/>
                  </a:lnTo>
                  <a:lnTo>
                    <a:pt x="730" y="793"/>
                  </a:lnTo>
                  <a:lnTo>
                    <a:pt x="730" y="841"/>
                  </a:lnTo>
                  <a:lnTo>
                    <a:pt x="730" y="841"/>
                  </a:lnTo>
                  <a:lnTo>
                    <a:pt x="730" y="841"/>
                  </a:lnTo>
                  <a:lnTo>
                    <a:pt x="731" y="842"/>
                  </a:lnTo>
                  <a:lnTo>
                    <a:pt x="733" y="844"/>
                  </a:lnTo>
                  <a:lnTo>
                    <a:pt x="736" y="848"/>
                  </a:lnTo>
                  <a:lnTo>
                    <a:pt x="741" y="853"/>
                  </a:lnTo>
                  <a:lnTo>
                    <a:pt x="748" y="859"/>
                  </a:lnTo>
                  <a:lnTo>
                    <a:pt x="757" y="868"/>
                  </a:lnTo>
                  <a:lnTo>
                    <a:pt x="768" y="879"/>
                  </a:lnTo>
                  <a:lnTo>
                    <a:pt x="783" y="893"/>
                  </a:lnTo>
                  <a:lnTo>
                    <a:pt x="801" y="910"/>
                  </a:lnTo>
                  <a:lnTo>
                    <a:pt x="787" y="910"/>
                  </a:lnTo>
                  <a:lnTo>
                    <a:pt x="780" y="910"/>
                  </a:lnTo>
                  <a:lnTo>
                    <a:pt x="768" y="910"/>
                  </a:lnTo>
                  <a:lnTo>
                    <a:pt x="692" y="910"/>
                  </a:lnTo>
                  <a:lnTo>
                    <a:pt x="662" y="910"/>
                  </a:lnTo>
                  <a:lnTo>
                    <a:pt x="627" y="910"/>
                  </a:lnTo>
                  <a:lnTo>
                    <a:pt x="293" y="910"/>
                  </a:lnTo>
                  <a:lnTo>
                    <a:pt x="293" y="910"/>
                  </a:lnTo>
                  <a:lnTo>
                    <a:pt x="293" y="910"/>
                  </a:lnTo>
                  <a:lnTo>
                    <a:pt x="295" y="909"/>
                  </a:lnTo>
                  <a:lnTo>
                    <a:pt x="297" y="907"/>
                  </a:lnTo>
                  <a:lnTo>
                    <a:pt x="300" y="904"/>
                  </a:lnTo>
                  <a:lnTo>
                    <a:pt x="305" y="899"/>
                  </a:lnTo>
                  <a:lnTo>
                    <a:pt x="312" y="893"/>
                  </a:lnTo>
                  <a:lnTo>
                    <a:pt x="322" y="883"/>
                  </a:lnTo>
                  <a:lnTo>
                    <a:pt x="333" y="872"/>
                  </a:lnTo>
                  <a:lnTo>
                    <a:pt x="348" y="858"/>
                  </a:lnTo>
                  <a:lnTo>
                    <a:pt x="367" y="841"/>
                  </a:lnTo>
                  <a:lnTo>
                    <a:pt x="367" y="840"/>
                  </a:lnTo>
                  <a:lnTo>
                    <a:pt x="367" y="839"/>
                  </a:lnTo>
                  <a:lnTo>
                    <a:pt x="367" y="837"/>
                  </a:lnTo>
                  <a:lnTo>
                    <a:pt x="367" y="831"/>
                  </a:lnTo>
                  <a:lnTo>
                    <a:pt x="367" y="822"/>
                  </a:lnTo>
                  <a:lnTo>
                    <a:pt x="367" y="808"/>
                  </a:lnTo>
                  <a:lnTo>
                    <a:pt x="367" y="789"/>
                  </a:lnTo>
                  <a:lnTo>
                    <a:pt x="36" y="789"/>
                  </a:lnTo>
                  <a:lnTo>
                    <a:pt x="22" y="786"/>
                  </a:lnTo>
                  <a:lnTo>
                    <a:pt x="11" y="779"/>
                  </a:lnTo>
                  <a:lnTo>
                    <a:pt x="3" y="769"/>
                  </a:lnTo>
                  <a:lnTo>
                    <a:pt x="0" y="755"/>
                  </a:lnTo>
                  <a:lnTo>
                    <a:pt x="0" y="653"/>
                  </a:lnTo>
                  <a:lnTo>
                    <a:pt x="0" y="625"/>
                  </a:lnTo>
                  <a:lnTo>
                    <a:pt x="0" y="555"/>
                  </a:lnTo>
                  <a:lnTo>
                    <a:pt x="0" y="513"/>
                  </a:lnTo>
                  <a:lnTo>
                    <a:pt x="0" y="349"/>
                  </a:lnTo>
                  <a:lnTo>
                    <a:pt x="0" y="280"/>
                  </a:lnTo>
                  <a:lnTo>
                    <a:pt x="0" y="206"/>
                  </a:lnTo>
                  <a:lnTo>
                    <a:pt x="0" y="124"/>
                  </a:lnTo>
                  <a:lnTo>
                    <a:pt x="0" y="34"/>
                  </a:lnTo>
                  <a:lnTo>
                    <a:pt x="3" y="20"/>
                  </a:lnTo>
                  <a:lnTo>
                    <a:pt x="11" y="10"/>
                  </a:lnTo>
                  <a:lnTo>
                    <a:pt x="22"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p:nvSpPr>
          <p:spPr bwMode="auto">
            <a:xfrm>
              <a:off x="1582" y="2018"/>
              <a:ext cx="370" cy="99"/>
            </a:xfrm>
            <a:custGeom>
              <a:avLst/>
              <a:gdLst>
                <a:gd name="T0" fmla="*/ 370 w 741"/>
                <a:gd name="T1" fmla="*/ 0 h 199"/>
                <a:gd name="T2" fmla="*/ 422 w 741"/>
                <a:gd name="T3" fmla="*/ 3 h 199"/>
                <a:gd name="T4" fmla="*/ 473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7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3"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7"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p:cNvSpPr>
            <p:nvPr/>
          </p:nvSpPr>
          <p:spPr bwMode="auto">
            <a:xfrm>
              <a:off x="1626" y="2090"/>
              <a:ext cx="281"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1 w 562"/>
                <a:gd name="T31" fmla="*/ 65 h 162"/>
                <a:gd name="T32" fmla="*/ 222 w 562"/>
                <a:gd name="T33" fmla="*/ 70 h 162"/>
                <a:gd name="T34" fmla="*/ 184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1" y="65"/>
                  </a:lnTo>
                  <a:lnTo>
                    <a:pt x="222" y="70"/>
                  </a:lnTo>
                  <a:lnTo>
                    <a:pt x="184"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4"/>
            <p:cNvSpPr>
              <a:spLocks/>
            </p:cNvSpPr>
            <p:nvPr/>
          </p:nvSpPr>
          <p:spPr bwMode="auto">
            <a:xfrm>
              <a:off x="1669" y="2161"/>
              <a:ext cx="197" cy="63"/>
            </a:xfrm>
            <a:custGeom>
              <a:avLst/>
              <a:gdLst>
                <a:gd name="T0" fmla="*/ 197 w 395"/>
                <a:gd name="T1" fmla="*/ 0 h 127"/>
                <a:gd name="T2" fmla="*/ 234 w 395"/>
                <a:gd name="T3" fmla="*/ 2 h 127"/>
                <a:gd name="T4" fmla="*/ 270 w 395"/>
                <a:gd name="T5" fmla="*/ 9 h 127"/>
                <a:gd name="T6" fmla="*/ 304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3 w 395"/>
                <a:gd name="T21" fmla="*/ 74 h 127"/>
                <a:gd name="T22" fmla="*/ 232 w 395"/>
                <a:gd name="T23" fmla="*/ 66 h 127"/>
                <a:gd name="T24" fmla="*/ 197 w 395"/>
                <a:gd name="T25" fmla="*/ 63 h 127"/>
                <a:gd name="T26" fmla="*/ 163 w 395"/>
                <a:gd name="T27" fmla="*/ 66 h 127"/>
                <a:gd name="T28" fmla="*/ 130 w 395"/>
                <a:gd name="T29" fmla="*/ 74 h 127"/>
                <a:gd name="T30" fmla="*/ 99 w 395"/>
                <a:gd name="T31" fmla="*/ 87 h 127"/>
                <a:gd name="T32" fmla="*/ 71 w 395"/>
                <a:gd name="T33" fmla="*/ 104 h 127"/>
                <a:gd name="T34" fmla="*/ 45 w 395"/>
                <a:gd name="T35" fmla="*/ 127 h 127"/>
                <a:gd name="T36" fmla="*/ 0 w 395"/>
                <a:gd name="T37" fmla="*/ 82 h 127"/>
                <a:gd name="T38" fmla="*/ 28 w 395"/>
                <a:gd name="T39" fmla="*/ 57 h 127"/>
                <a:gd name="T40" fmla="*/ 57 w 395"/>
                <a:gd name="T41" fmla="*/ 37 h 127"/>
                <a:gd name="T42" fmla="*/ 90 w 395"/>
                <a:gd name="T43" fmla="*/ 20 h 127"/>
                <a:gd name="T44" fmla="*/ 125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4" y="20"/>
                  </a:lnTo>
                  <a:lnTo>
                    <a:pt x="337" y="37"/>
                  </a:lnTo>
                  <a:lnTo>
                    <a:pt x="367" y="57"/>
                  </a:lnTo>
                  <a:lnTo>
                    <a:pt x="395" y="82"/>
                  </a:lnTo>
                  <a:lnTo>
                    <a:pt x="350" y="127"/>
                  </a:lnTo>
                  <a:lnTo>
                    <a:pt x="324" y="104"/>
                  </a:lnTo>
                  <a:lnTo>
                    <a:pt x="295" y="87"/>
                  </a:lnTo>
                  <a:lnTo>
                    <a:pt x="263" y="74"/>
                  </a:lnTo>
                  <a:lnTo>
                    <a:pt x="232" y="66"/>
                  </a:lnTo>
                  <a:lnTo>
                    <a:pt x="197" y="63"/>
                  </a:lnTo>
                  <a:lnTo>
                    <a:pt x="163" y="66"/>
                  </a:lnTo>
                  <a:lnTo>
                    <a:pt x="130" y="74"/>
                  </a:lnTo>
                  <a:lnTo>
                    <a:pt x="99" y="87"/>
                  </a:lnTo>
                  <a:lnTo>
                    <a:pt x="71" y="104"/>
                  </a:lnTo>
                  <a:lnTo>
                    <a:pt x="45" y="127"/>
                  </a:lnTo>
                  <a:lnTo>
                    <a:pt x="0" y="82"/>
                  </a:lnTo>
                  <a:lnTo>
                    <a:pt x="28" y="57"/>
                  </a:lnTo>
                  <a:lnTo>
                    <a:pt x="57" y="37"/>
                  </a:lnTo>
                  <a:lnTo>
                    <a:pt x="90" y="20"/>
                  </a:lnTo>
                  <a:lnTo>
                    <a:pt x="125"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5"/>
            <p:cNvSpPr>
              <a:spLocks/>
            </p:cNvSpPr>
            <p:nvPr/>
          </p:nvSpPr>
          <p:spPr bwMode="auto">
            <a:xfrm>
              <a:off x="1717" y="2228"/>
              <a:ext cx="100" cy="44"/>
            </a:xfrm>
            <a:custGeom>
              <a:avLst/>
              <a:gdLst>
                <a:gd name="T0" fmla="*/ 100 w 200"/>
                <a:gd name="T1" fmla="*/ 0 h 87"/>
                <a:gd name="T2" fmla="*/ 129 w 200"/>
                <a:gd name="T3" fmla="*/ 3 h 87"/>
                <a:gd name="T4" fmla="*/ 154 w 200"/>
                <a:gd name="T5" fmla="*/ 11 h 87"/>
                <a:gd name="T6" fmla="*/ 179 w 200"/>
                <a:gd name="T7" fmla="*/ 24 h 87"/>
                <a:gd name="T8" fmla="*/ 200 w 200"/>
                <a:gd name="T9" fmla="*/ 42 h 87"/>
                <a:gd name="T10" fmla="*/ 155 w 200"/>
                <a:gd name="T11" fmla="*/ 87 h 87"/>
                <a:gd name="T12" fmla="*/ 141 w 200"/>
                <a:gd name="T13" fmla="*/ 77 h 87"/>
                <a:gd name="T14" fmla="*/ 125 w 200"/>
                <a:gd name="T15" fmla="*/ 69 h 87"/>
                <a:gd name="T16" fmla="*/ 109 w 200"/>
                <a:gd name="T17" fmla="*/ 65 h 87"/>
                <a:gd name="T18" fmla="*/ 92 w 200"/>
                <a:gd name="T19" fmla="*/ 65 h 87"/>
                <a:gd name="T20" fmla="*/ 75 w 200"/>
                <a:gd name="T21" fmla="*/ 69 h 87"/>
                <a:gd name="T22" fmla="*/ 60 w 200"/>
                <a:gd name="T23" fmla="*/ 77 h 87"/>
                <a:gd name="T24" fmla="*/ 45 w 200"/>
                <a:gd name="T25" fmla="*/ 87 h 87"/>
                <a:gd name="T26" fmla="*/ 0 w 200"/>
                <a:gd name="T27" fmla="*/ 42 h 87"/>
                <a:gd name="T28" fmla="*/ 22 w 200"/>
                <a:gd name="T29" fmla="*/ 24 h 87"/>
                <a:gd name="T30" fmla="*/ 47 w 200"/>
                <a:gd name="T31" fmla="*/ 11 h 87"/>
                <a:gd name="T32" fmla="*/ 72 w 200"/>
                <a:gd name="T33" fmla="*/ 3 h 87"/>
                <a:gd name="T34" fmla="*/ 100 w 200"/>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87">
                  <a:moveTo>
                    <a:pt x="100" y="0"/>
                  </a:moveTo>
                  <a:lnTo>
                    <a:pt x="129" y="3"/>
                  </a:lnTo>
                  <a:lnTo>
                    <a:pt x="154" y="11"/>
                  </a:lnTo>
                  <a:lnTo>
                    <a:pt x="179" y="24"/>
                  </a:lnTo>
                  <a:lnTo>
                    <a:pt x="200" y="42"/>
                  </a:lnTo>
                  <a:lnTo>
                    <a:pt x="155" y="87"/>
                  </a:lnTo>
                  <a:lnTo>
                    <a:pt x="141" y="77"/>
                  </a:lnTo>
                  <a:lnTo>
                    <a:pt x="125" y="69"/>
                  </a:lnTo>
                  <a:lnTo>
                    <a:pt x="109" y="65"/>
                  </a:lnTo>
                  <a:lnTo>
                    <a:pt x="92" y="65"/>
                  </a:lnTo>
                  <a:lnTo>
                    <a:pt x="75" y="69"/>
                  </a:lnTo>
                  <a:lnTo>
                    <a:pt x="60" y="77"/>
                  </a:lnTo>
                  <a:lnTo>
                    <a:pt x="45" y="87"/>
                  </a:lnTo>
                  <a:lnTo>
                    <a:pt x="0" y="42"/>
                  </a:lnTo>
                  <a:lnTo>
                    <a:pt x="22" y="24"/>
                  </a:lnTo>
                  <a:lnTo>
                    <a:pt x="47" y="11"/>
                  </a:lnTo>
                  <a:lnTo>
                    <a:pt x="72" y="3"/>
                  </a:lnTo>
                  <a:lnTo>
                    <a:pt x="1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6"/>
            <p:cNvSpPr>
              <a:spLocks noEditPoints="1"/>
            </p:cNvSpPr>
            <p:nvPr/>
          </p:nvSpPr>
          <p:spPr bwMode="auto">
            <a:xfrm>
              <a:off x="348" y="2317"/>
              <a:ext cx="538" cy="455"/>
            </a:xfrm>
            <a:custGeom>
              <a:avLst/>
              <a:gdLst>
                <a:gd name="T0" fmla="*/ 93 w 1075"/>
                <a:gd name="T1" fmla="*/ 59 h 910"/>
                <a:gd name="T2" fmla="*/ 66 w 1075"/>
                <a:gd name="T3" fmla="*/ 77 h 910"/>
                <a:gd name="T4" fmla="*/ 64 w 1075"/>
                <a:gd name="T5" fmla="*/ 89 h 910"/>
                <a:gd name="T6" fmla="*/ 64 w 1075"/>
                <a:gd name="T7" fmla="*/ 118 h 910"/>
                <a:gd name="T8" fmla="*/ 64 w 1075"/>
                <a:gd name="T9" fmla="*/ 187 h 910"/>
                <a:gd name="T10" fmla="*/ 64 w 1075"/>
                <a:gd name="T11" fmla="*/ 282 h 910"/>
                <a:gd name="T12" fmla="*/ 64 w 1075"/>
                <a:gd name="T13" fmla="*/ 483 h 910"/>
                <a:gd name="T14" fmla="*/ 64 w 1075"/>
                <a:gd name="T15" fmla="*/ 701 h 910"/>
                <a:gd name="T16" fmla="*/ 81 w 1075"/>
                <a:gd name="T17" fmla="*/ 728 h 910"/>
                <a:gd name="T18" fmla="*/ 93 w 1075"/>
                <a:gd name="T19" fmla="*/ 730 h 910"/>
                <a:gd name="T20" fmla="*/ 99 w 1075"/>
                <a:gd name="T21" fmla="*/ 730 h 910"/>
                <a:gd name="T22" fmla="*/ 130 w 1075"/>
                <a:gd name="T23" fmla="*/ 730 h 910"/>
                <a:gd name="T24" fmla="*/ 300 w 1075"/>
                <a:gd name="T25" fmla="*/ 730 h 910"/>
                <a:gd name="T26" fmla="*/ 441 w 1075"/>
                <a:gd name="T27" fmla="*/ 730 h 910"/>
                <a:gd name="T28" fmla="*/ 633 w 1075"/>
                <a:gd name="T29" fmla="*/ 730 h 910"/>
                <a:gd name="T30" fmla="*/ 885 w 1075"/>
                <a:gd name="T31" fmla="*/ 730 h 910"/>
                <a:gd name="T32" fmla="*/ 1005 w 1075"/>
                <a:gd name="T33" fmla="*/ 722 h 910"/>
                <a:gd name="T34" fmla="*/ 1015 w 1075"/>
                <a:gd name="T35" fmla="*/ 88 h 910"/>
                <a:gd name="T36" fmla="*/ 996 w 1075"/>
                <a:gd name="T37" fmla="*/ 61 h 910"/>
                <a:gd name="T38" fmla="*/ 984 w 1075"/>
                <a:gd name="T39" fmla="*/ 59 h 910"/>
                <a:gd name="T40" fmla="*/ 979 w 1075"/>
                <a:gd name="T41" fmla="*/ 59 h 910"/>
                <a:gd name="T42" fmla="*/ 948 w 1075"/>
                <a:gd name="T43" fmla="*/ 59 h 910"/>
                <a:gd name="T44" fmla="*/ 777 w 1075"/>
                <a:gd name="T45" fmla="*/ 59 h 910"/>
                <a:gd name="T46" fmla="*/ 636 w 1075"/>
                <a:gd name="T47" fmla="*/ 59 h 910"/>
                <a:gd name="T48" fmla="*/ 445 w 1075"/>
                <a:gd name="T49" fmla="*/ 59 h 910"/>
                <a:gd name="T50" fmla="*/ 36 w 1075"/>
                <a:gd name="T51" fmla="*/ 0 h 910"/>
                <a:gd name="T52" fmla="*/ 59 w 1075"/>
                <a:gd name="T53" fmla="*/ 0 h 910"/>
                <a:gd name="T54" fmla="*/ 115 w 1075"/>
                <a:gd name="T55" fmla="*/ 0 h 910"/>
                <a:gd name="T56" fmla="*/ 191 w 1075"/>
                <a:gd name="T57" fmla="*/ 0 h 910"/>
                <a:gd name="T58" fmla="*/ 350 w 1075"/>
                <a:gd name="T59" fmla="*/ 0 h 910"/>
                <a:gd name="T60" fmla="*/ 524 w 1075"/>
                <a:gd name="T61" fmla="*/ 0 h 910"/>
                <a:gd name="T62" fmla="*/ 938 w 1075"/>
                <a:gd name="T63" fmla="*/ 0 h 910"/>
                <a:gd name="T64" fmla="*/ 1066 w 1075"/>
                <a:gd name="T65" fmla="*/ 10 h 910"/>
                <a:gd name="T66" fmla="*/ 1075 w 1075"/>
                <a:gd name="T67" fmla="*/ 136 h 910"/>
                <a:gd name="T68" fmla="*/ 1075 w 1075"/>
                <a:gd name="T69" fmla="*/ 276 h 910"/>
                <a:gd name="T70" fmla="*/ 1075 w 1075"/>
                <a:gd name="T71" fmla="*/ 583 h 910"/>
                <a:gd name="T72" fmla="*/ 1073 w 1075"/>
                <a:gd name="T73" fmla="*/ 769 h 910"/>
                <a:gd name="T74" fmla="*/ 1041 w 1075"/>
                <a:gd name="T75" fmla="*/ 789 h 910"/>
                <a:gd name="T76" fmla="*/ 730 w 1075"/>
                <a:gd name="T77" fmla="*/ 790 h 910"/>
                <a:gd name="T78" fmla="*/ 730 w 1075"/>
                <a:gd name="T79" fmla="*/ 808 h 910"/>
                <a:gd name="T80" fmla="*/ 730 w 1075"/>
                <a:gd name="T81" fmla="*/ 841 h 910"/>
                <a:gd name="T82" fmla="*/ 733 w 1075"/>
                <a:gd name="T83" fmla="*/ 844 h 910"/>
                <a:gd name="T84" fmla="*/ 748 w 1075"/>
                <a:gd name="T85" fmla="*/ 859 h 910"/>
                <a:gd name="T86" fmla="*/ 783 w 1075"/>
                <a:gd name="T87" fmla="*/ 893 h 910"/>
                <a:gd name="T88" fmla="*/ 780 w 1075"/>
                <a:gd name="T89" fmla="*/ 910 h 910"/>
                <a:gd name="T90" fmla="*/ 662 w 1075"/>
                <a:gd name="T91" fmla="*/ 910 h 910"/>
                <a:gd name="T92" fmla="*/ 293 w 1075"/>
                <a:gd name="T93" fmla="*/ 910 h 910"/>
                <a:gd name="T94" fmla="*/ 296 w 1075"/>
                <a:gd name="T95" fmla="*/ 907 h 910"/>
                <a:gd name="T96" fmla="*/ 313 w 1075"/>
                <a:gd name="T97" fmla="*/ 893 h 910"/>
                <a:gd name="T98" fmla="*/ 348 w 1075"/>
                <a:gd name="T99" fmla="*/ 858 h 910"/>
                <a:gd name="T100" fmla="*/ 367 w 1075"/>
                <a:gd name="T101" fmla="*/ 839 h 910"/>
                <a:gd name="T102" fmla="*/ 36 w 1075"/>
                <a:gd name="T103" fmla="*/ 789 h 910"/>
                <a:gd name="T104" fmla="*/ 3 w 1075"/>
                <a:gd name="T105" fmla="*/ 769 h 910"/>
                <a:gd name="T106" fmla="*/ 0 w 1075"/>
                <a:gd name="T107" fmla="*/ 625 h 910"/>
                <a:gd name="T108" fmla="*/ 0 w 1075"/>
                <a:gd name="T109" fmla="*/ 464 h 910"/>
                <a:gd name="T110" fmla="*/ 0 w 1075"/>
                <a:gd name="T111" fmla="*/ 34 h 910"/>
                <a:gd name="T112" fmla="*/ 23 w 1075"/>
                <a:gd name="T113" fmla="*/ 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5" h="910">
                  <a:moveTo>
                    <a:pt x="283" y="59"/>
                  </a:moveTo>
                  <a:lnTo>
                    <a:pt x="192" y="59"/>
                  </a:lnTo>
                  <a:lnTo>
                    <a:pt x="93" y="59"/>
                  </a:lnTo>
                  <a:lnTo>
                    <a:pt x="81" y="61"/>
                  </a:lnTo>
                  <a:lnTo>
                    <a:pt x="72" y="68"/>
                  </a:lnTo>
                  <a:lnTo>
                    <a:pt x="66" y="77"/>
                  </a:lnTo>
                  <a:lnTo>
                    <a:pt x="64" y="88"/>
                  </a:lnTo>
                  <a:lnTo>
                    <a:pt x="64" y="88"/>
                  </a:lnTo>
                  <a:lnTo>
                    <a:pt x="64" y="89"/>
                  </a:lnTo>
                  <a:lnTo>
                    <a:pt x="64" y="90"/>
                  </a:lnTo>
                  <a:lnTo>
                    <a:pt x="64" y="107"/>
                  </a:lnTo>
                  <a:lnTo>
                    <a:pt x="64" y="118"/>
                  </a:lnTo>
                  <a:lnTo>
                    <a:pt x="64" y="130"/>
                  </a:lnTo>
                  <a:lnTo>
                    <a:pt x="64" y="165"/>
                  </a:lnTo>
                  <a:lnTo>
                    <a:pt x="64" y="187"/>
                  </a:lnTo>
                  <a:lnTo>
                    <a:pt x="64" y="215"/>
                  </a:lnTo>
                  <a:lnTo>
                    <a:pt x="64" y="246"/>
                  </a:lnTo>
                  <a:lnTo>
                    <a:pt x="64" y="282"/>
                  </a:lnTo>
                  <a:lnTo>
                    <a:pt x="64" y="323"/>
                  </a:lnTo>
                  <a:lnTo>
                    <a:pt x="64" y="371"/>
                  </a:lnTo>
                  <a:lnTo>
                    <a:pt x="64" y="483"/>
                  </a:lnTo>
                  <a:lnTo>
                    <a:pt x="64" y="549"/>
                  </a:lnTo>
                  <a:lnTo>
                    <a:pt x="64" y="621"/>
                  </a:lnTo>
                  <a:lnTo>
                    <a:pt x="64" y="701"/>
                  </a:lnTo>
                  <a:lnTo>
                    <a:pt x="66" y="712"/>
                  </a:lnTo>
                  <a:lnTo>
                    <a:pt x="72" y="722"/>
                  </a:lnTo>
                  <a:lnTo>
                    <a:pt x="81" y="728"/>
                  </a:lnTo>
                  <a:lnTo>
                    <a:pt x="93" y="730"/>
                  </a:lnTo>
                  <a:lnTo>
                    <a:pt x="93" y="730"/>
                  </a:lnTo>
                  <a:lnTo>
                    <a:pt x="93" y="730"/>
                  </a:lnTo>
                  <a:lnTo>
                    <a:pt x="94" y="730"/>
                  </a:lnTo>
                  <a:lnTo>
                    <a:pt x="96" y="730"/>
                  </a:lnTo>
                  <a:lnTo>
                    <a:pt x="99" y="730"/>
                  </a:lnTo>
                  <a:lnTo>
                    <a:pt x="104" y="730"/>
                  </a:lnTo>
                  <a:lnTo>
                    <a:pt x="119" y="730"/>
                  </a:lnTo>
                  <a:lnTo>
                    <a:pt x="130" y="730"/>
                  </a:lnTo>
                  <a:lnTo>
                    <a:pt x="143" y="730"/>
                  </a:lnTo>
                  <a:lnTo>
                    <a:pt x="264" y="730"/>
                  </a:lnTo>
                  <a:lnTo>
                    <a:pt x="300" y="730"/>
                  </a:lnTo>
                  <a:lnTo>
                    <a:pt x="342" y="730"/>
                  </a:lnTo>
                  <a:lnTo>
                    <a:pt x="388" y="730"/>
                  </a:lnTo>
                  <a:lnTo>
                    <a:pt x="441" y="730"/>
                  </a:lnTo>
                  <a:lnTo>
                    <a:pt x="499" y="730"/>
                  </a:lnTo>
                  <a:lnTo>
                    <a:pt x="563" y="730"/>
                  </a:lnTo>
                  <a:lnTo>
                    <a:pt x="633" y="730"/>
                  </a:lnTo>
                  <a:lnTo>
                    <a:pt x="710" y="730"/>
                  </a:lnTo>
                  <a:lnTo>
                    <a:pt x="794" y="730"/>
                  </a:lnTo>
                  <a:lnTo>
                    <a:pt x="885" y="730"/>
                  </a:lnTo>
                  <a:lnTo>
                    <a:pt x="985" y="730"/>
                  </a:lnTo>
                  <a:lnTo>
                    <a:pt x="996" y="728"/>
                  </a:lnTo>
                  <a:lnTo>
                    <a:pt x="1005" y="722"/>
                  </a:lnTo>
                  <a:lnTo>
                    <a:pt x="1012" y="712"/>
                  </a:lnTo>
                  <a:lnTo>
                    <a:pt x="1015" y="701"/>
                  </a:lnTo>
                  <a:lnTo>
                    <a:pt x="1015" y="88"/>
                  </a:lnTo>
                  <a:lnTo>
                    <a:pt x="1012" y="77"/>
                  </a:lnTo>
                  <a:lnTo>
                    <a:pt x="1005" y="68"/>
                  </a:lnTo>
                  <a:lnTo>
                    <a:pt x="996" y="61"/>
                  </a:lnTo>
                  <a:lnTo>
                    <a:pt x="985" y="59"/>
                  </a:lnTo>
                  <a:lnTo>
                    <a:pt x="985" y="59"/>
                  </a:lnTo>
                  <a:lnTo>
                    <a:pt x="984" y="59"/>
                  </a:lnTo>
                  <a:lnTo>
                    <a:pt x="984" y="59"/>
                  </a:lnTo>
                  <a:lnTo>
                    <a:pt x="982" y="59"/>
                  </a:lnTo>
                  <a:lnTo>
                    <a:pt x="979" y="59"/>
                  </a:lnTo>
                  <a:lnTo>
                    <a:pt x="974" y="59"/>
                  </a:lnTo>
                  <a:lnTo>
                    <a:pt x="958" y="59"/>
                  </a:lnTo>
                  <a:lnTo>
                    <a:pt x="948" y="59"/>
                  </a:lnTo>
                  <a:lnTo>
                    <a:pt x="934" y="59"/>
                  </a:lnTo>
                  <a:lnTo>
                    <a:pt x="814" y="59"/>
                  </a:lnTo>
                  <a:lnTo>
                    <a:pt x="777" y="59"/>
                  </a:lnTo>
                  <a:lnTo>
                    <a:pt x="736" y="59"/>
                  </a:lnTo>
                  <a:lnTo>
                    <a:pt x="689" y="59"/>
                  </a:lnTo>
                  <a:lnTo>
                    <a:pt x="636" y="59"/>
                  </a:lnTo>
                  <a:lnTo>
                    <a:pt x="579" y="59"/>
                  </a:lnTo>
                  <a:lnTo>
                    <a:pt x="514" y="59"/>
                  </a:lnTo>
                  <a:lnTo>
                    <a:pt x="445" y="59"/>
                  </a:lnTo>
                  <a:lnTo>
                    <a:pt x="367" y="59"/>
                  </a:lnTo>
                  <a:lnTo>
                    <a:pt x="283" y="59"/>
                  </a:lnTo>
                  <a:close/>
                  <a:moveTo>
                    <a:pt x="36" y="0"/>
                  </a:moveTo>
                  <a:lnTo>
                    <a:pt x="36" y="0"/>
                  </a:lnTo>
                  <a:lnTo>
                    <a:pt x="51" y="0"/>
                  </a:lnTo>
                  <a:lnTo>
                    <a:pt x="59" y="0"/>
                  </a:lnTo>
                  <a:lnTo>
                    <a:pt x="70" y="0"/>
                  </a:lnTo>
                  <a:lnTo>
                    <a:pt x="96" y="0"/>
                  </a:lnTo>
                  <a:lnTo>
                    <a:pt x="115" y="0"/>
                  </a:lnTo>
                  <a:lnTo>
                    <a:pt x="136" y="0"/>
                  </a:lnTo>
                  <a:lnTo>
                    <a:pt x="162" y="0"/>
                  </a:lnTo>
                  <a:lnTo>
                    <a:pt x="191" y="0"/>
                  </a:lnTo>
                  <a:lnTo>
                    <a:pt x="223" y="0"/>
                  </a:lnTo>
                  <a:lnTo>
                    <a:pt x="303" y="0"/>
                  </a:lnTo>
                  <a:lnTo>
                    <a:pt x="350" y="0"/>
                  </a:lnTo>
                  <a:lnTo>
                    <a:pt x="403" y="0"/>
                  </a:lnTo>
                  <a:lnTo>
                    <a:pt x="460" y="0"/>
                  </a:lnTo>
                  <a:lnTo>
                    <a:pt x="524" y="0"/>
                  </a:lnTo>
                  <a:lnTo>
                    <a:pt x="593" y="0"/>
                  </a:lnTo>
                  <a:lnTo>
                    <a:pt x="841" y="0"/>
                  </a:lnTo>
                  <a:lnTo>
                    <a:pt x="938" y="0"/>
                  </a:lnTo>
                  <a:lnTo>
                    <a:pt x="1041" y="0"/>
                  </a:lnTo>
                  <a:lnTo>
                    <a:pt x="1055" y="3"/>
                  </a:lnTo>
                  <a:lnTo>
                    <a:pt x="1066" y="10"/>
                  </a:lnTo>
                  <a:lnTo>
                    <a:pt x="1073" y="20"/>
                  </a:lnTo>
                  <a:lnTo>
                    <a:pt x="1075" y="34"/>
                  </a:lnTo>
                  <a:lnTo>
                    <a:pt x="1075" y="136"/>
                  </a:lnTo>
                  <a:lnTo>
                    <a:pt x="1075" y="164"/>
                  </a:lnTo>
                  <a:lnTo>
                    <a:pt x="1075" y="234"/>
                  </a:lnTo>
                  <a:lnTo>
                    <a:pt x="1075" y="276"/>
                  </a:lnTo>
                  <a:lnTo>
                    <a:pt x="1075" y="440"/>
                  </a:lnTo>
                  <a:lnTo>
                    <a:pt x="1075" y="508"/>
                  </a:lnTo>
                  <a:lnTo>
                    <a:pt x="1075" y="583"/>
                  </a:lnTo>
                  <a:lnTo>
                    <a:pt x="1075" y="665"/>
                  </a:lnTo>
                  <a:lnTo>
                    <a:pt x="1075" y="755"/>
                  </a:lnTo>
                  <a:lnTo>
                    <a:pt x="1073" y="769"/>
                  </a:lnTo>
                  <a:lnTo>
                    <a:pt x="1066" y="779"/>
                  </a:lnTo>
                  <a:lnTo>
                    <a:pt x="1055" y="786"/>
                  </a:lnTo>
                  <a:lnTo>
                    <a:pt x="1041" y="789"/>
                  </a:lnTo>
                  <a:lnTo>
                    <a:pt x="730" y="789"/>
                  </a:lnTo>
                  <a:lnTo>
                    <a:pt x="730" y="789"/>
                  </a:lnTo>
                  <a:lnTo>
                    <a:pt x="730" y="790"/>
                  </a:lnTo>
                  <a:lnTo>
                    <a:pt x="730" y="793"/>
                  </a:lnTo>
                  <a:lnTo>
                    <a:pt x="730" y="798"/>
                  </a:lnTo>
                  <a:lnTo>
                    <a:pt x="730" y="808"/>
                  </a:lnTo>
                  <a:lnTo>
                    <a:pt x="730" y="822"/>
                  </a:lnTo>
                  <a:lnTo>
                    <a:pt x="730" y="841"/>
                  </a:lnTo>
                  <a:lnTo>
                    <a:pt x="730" y="841"/>
                  </a:lnTo>
                  <a:lnTo>
                    <a:pt x="730" y="841"/>
                  </a:lnTo>
                  <a:lnTo>
                    <a:pt x="731" y="842"/>
                  </a:lnTo>
                  <a:lnTo>
                    <a:pt x="733" y="844"/>
                  </a:lnTo>
                  <a:lnTo>
                    <a:pt x="736" y="848"/>
                  </a:lnTo>
                  <a:lnTo>
                    <a:pt x="741" y="853"/>
                  </a:lnTo>
                  <a:lnTo>
                    <a:pt x="748" y="859"/>
                  </a:lnTo>
                  <a:lnTo>
                    <a:pt x="757" y="868"/>
                  </a:lnTo>
                  <a:lnTo>
                    <a:pt x="769" y="879"/>
                  </a:lnTo>
                  <a:lnTo>
                    <a:pt x="783" y="893"/>
                  </a:lnTo>
                  <a:lnTo>
                    <a:pt x="801" y="910"/>
                  </a:lnTo>
                  <a:lnTo>
                    <a:pt x="787" y="910"/>
                  </a:lnTo>
                  <a:lnTo>
                    <a:pt x="780" y="910"/>
                  </a:lnTo>
                  <a:lnTo>
                    <a:pt x="769" y="910"/>
                  </a:lnTo>
                  <a:lnTo>
                    <a:pt x="692" y="910"/>
                  </a:lnTo>
                  <a:lnTo>
                    <a:pt x="662" y="910"/>
                  </a:lnTo>
                  <a:lnTo>
                    <a:pt x="627" y="910"/>
                  </a:lnTo>
                  <a:lnTo>
                    <a:pt x="293" y="910"/>
                  </a:lnTo>
                  <a:lnTo>
                    <a:pt x="293" y="910"/>
                  </a:lnTo>
                  <a:lnTo>
                    <a:pt x="293" y="910"/>
                  </a:lnTo>
                  <a:lnTo>
                    <a:pt x="294" y="909"/>
                  </a:lnTo>
                  <a:lnTo>
                    <a:pt x="296" y="907"/>
                  </a:lnTo>
                  <a:lnTo>
                    <a:pt x="300" y="904"/>
                  </a:lnTo>
                  <a:lnTo>
                    <a:pt x="305" y="899"/>
                  </a:lnTo>
                  <a:lnTo>
                    <a:pt x="313" y="893"/>
                  </a:lnTo>
                  <a:lnTo>
                    <a:pt x="322" y="883"/>
                  </a:lnTo>
                  <a:lnTo>
                    <a:pt x="333" y="872"/>
                  </a:lnTo>
                  <a:lnTo>
                    <a:pt x="348" y="858"/>
                  </a:lnTo>
                  <a:lnTo>
                    <a:pt x="367" y="841"/>
                  </a:lnTo>
                  <a:lnTo>
                    <a:pt x="367" y="840"/>
                  </a:lnTo>
                  <a:lnTo>
                    <a:pt x="367" y="839"/>
                  </a:lnTo>
                  <a:lnTo>
                    <a:pt x="367" y="837"/>
                  </a:lnTo>
                  <a:lnTo>
                    <a:pt x="367" y="789"/>
                  </a:lnTo>
                  <a:lnTo>
                    <a:pt x="36" y="789"/>
                  </a:lnTo>
                  <a:lnTo>
                    <a:pt x="23" y="786"/>
                  </a:lnTo>
                  <a:lnTo>
                    <a:pt x="11" y="779"/>
                  </a:lnTo>
                  <a:lnTo>
                    <a:pt x="3" y="769"/>
                  </a:lnTo>
                  <a:lnTo>
                    <a:pt x="0" y="755"/>
                  </a:lnTo>
                  <a:lnTo>
                    <a:pt x="0" y="653"/>
                  </a:lnTo>
                  <a:lnTo>
                    <a:pt x="0" y="625"/>
                  </a:lnTo>
                  <a:lnTo>
                    <a:pt x="0" y="555"/>
                  </a:lnTo>
                  <a:lnTo>
                    <a:pt x="0" y="513"/>
                  </a:lnTo>
                  <a:lnTo>
                    <a:pt x="0" y="464"/>
                  </a:lnTo>
                  <a:lnTo>
                    <a:pt x="0" y="409"/>
                  </a:lnTo>
                  <a:lnTo>
                    <a:pt x="0" y="349"/>
                  </a:lnTo>
                  <a:lnTo>
                    <a:pt x="0" y="34"/>
                  </a:lnTo>
                  <a:lnTo>
                    <a:pt x="3" y="20"/>
                  </a:lnTo>
                  <a:lnTo>
                    <a:pt x="11" y="10"/>
                  </a:lnTo>
                  <a:lnTo>
                    <a:pt x="23" y="3"/>
                  </a:lnTo>
                  <a:lnTo>
                    <a:pt x="36" y="0"/>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p:nvSpPr>
          <p:spPr bwMode="auto">
            <a:xfrm>
              <a:off x="431" y="2018"/>
              <a:ext cx="370" cy="99"/>
            </a:xfrm>
            <a:custGeom>
              <a:avLst/>
              <a:gdLst>
                <a:gd name="T0" fmla="*/ 370 w 741"/>
                <a:gd name="T1" fmla="*/ 0 h 199"/>
                <a:gd name="T2" fmla="*/ 422 w 741"/>
                <a:gd name="T3" fmla="*/ 3 h 199"/>
                <a:gd name="T4" fmla="*/ 474 w 741"/>
                <a:gd name="T5" fmla="*/ 10 h 199"/>
                <a:gd name="T6" fmla="*/ 523 w 741"/>
                <a:gd name="T7" fmla="*/ 23 h 199"/>
                <a:gd name="T8" fmla="*/ 571 w 741"/>
                <a:gd name="T9" fmla="*/ 40 h 199"/>
                <a:gd name="T10" fmla="*/ 617 w 741"/>
                <a:gd name="T11" fmla="*/ 62 h 199"/>
                <a:gd name="T12" fmla="*/ 661 w 741"/>
                <a:gd name="T13" fmla="*/ 88 h 199"/>
                <a:gd name="T14" fmla="*/ 702 w 741"/>
                <a:gd name="T15" fmla="*/ 119 h 199"/>
                <a:gd name="T16" fmla="*/ 741 w 741"/>
                <a:gd name="T17" fmla="*/ 154 h 199"/>
                <a:gd name="T18" fmla="*/ 696 w 741"/>
                <a:gd name="T19" fmla="*/ 199 h 199"/>
                <a:gd name="T20" fmla="*/ 662 w 741"/>
                <a:gd name="T21" fmla="*/ 168 h 199"/>
                <a:gd name="T22" fmla="*/ 625 w 741"/>
                <a:gd name="T23" fmla="*/ 141 h 199"/>
                <a:gd name="T24" fmla="*/ 587 w 741"/>
                <a:gd name="T25" fmla="*/ 119 h 199"/>
                <a:gd name="T26" fmla="*/ 546 w 741"/>
                <a:gd name="T27" fmla="*/ 99 h 199"/>
                <a:gd name="T28" fmla="*/ 504 w 741"/>
                <a:gd name="T29" fmla="*/ 84 h 199"/>
                <a:gd name="T30" fmla="*/ 461 w 741"/>
                <a:gd name="T31" fmla="*/ 73 h 199"/>
                <a:gd name="T32" fmla="*/ 416 w 741"/>
                <a:gd name="T33" fmla="*/ 67 h 199"/>
                <a:gd name="T34" fmla="*/ 370 w 741"/>
                <a:gd name="T35" fmla="*/ 65 h 199"/>
                <a:gd name="T36" fmla="*/ 325 w 741"/>
                <a:gd name="T37" fmla="*/ 67 h 199"/>
                <a:gd name="T38" fmla="*/ 280 w 741"/>
                <a:gd name="T39" fmla="*/ 73 h 199"/>
                <a:gd name="T40" fmla="*/ 237 w 741"/>
                <a:gd name="T41" fmla="*/ 84 h 199"/>
                <a:gd name="T42" fmla="*/ 195 w 741"/>
                <a:gd name="T43" fmla="*/ 99 h 199"/>
                <a:gd name="T44" fmla="*/ 154 w 741"/>
                <a:gd name="T45" fmla="*/ 119 h 199"/>
                <a:gd name="T46" fmla="*/ 116 w 741"/>
                <a:gd name="T47" fmla="*/ 141 h 199"/>
                <a:gd name="T48" fmla="*/ 79 w 741"/>
                <a:gd name="T49" fmla="*/ 168 h 199"/>
                <a:gd name="T50" fmla="*/ 45 w 741"/>
                <a:gd name="T51" fmla="*/ 199 h 199"/>
                <a:gd name="T52" fmla="*/ 0 w 741"/>
                <a:gd name="T53" fmla="*/ 154 h 199"/>
                <a:gd name="T54" fmla="*/ 38 w 741"/>
                <a:gd name="T55" fmla="*/ 119 h 199"/>
                <a:gd name="T56" fmla="*/ 80 w 741"/>
                <a:gd name="T57" fmla="*/ 88 h 199"/>
                <a:gd name="T58" fmla="*/ 124 w 741"/>
                <a:gd name="T59" fmla="*/ 62 h 199"/>
                <a:gd name="T60" fmla="*/ 170 w 741"/>
                <a:gd name="T61" fmla="*/ 40 h 199"/>
                <a:gd name="T62" fmla="*/ 217 w 741"/>
                <a:gd name="T63" fmla="*/ 23 h 199"/>
                <a:gd name="T64" fmla="*/ 268 w 741"/>
                <a:gd name="T65" fmla="*/ 10 h 199"/>
                <a:gd name="T66" fmla="*/ 319 w 741"/>
                <a:gd name="T67" fmla="*/ 3 h 199"/>
                <a:gd name="T68" fmla="*/ 370 w 741"/>
                <a:gd name="T6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199">
                  <a:moveTo>
                    <a:pt x="370" y="0"/>
                  </a:moveTo>
                  <a:lnTo>
                    <a:pt x="422" y="3"/>
                  </a:lnTo>
                  <a:lnTo>
                    <a:pt x="474" y="10"/>
                  </a:lnTo>
                  <a:lnTo>
                    <a:pt x="523" y="23"/>
                  </a:lnTo>
                  <a:lnTo>
                    <a:pt x="571" y="40"/>
                  </a:lnTo>
                  <a:lnTo>
                    <a:pt x="617" y="62"/>
                  </a:lnTo>
                  <a:lnTo>
                    <a:pt x="661" y="88"/>
                  </a:lnTo>
                  <a:lnTo>
                    <a:pt x="702" y="119"/>
                  </a:lnTo>
                  <a:lnTo>
                    <a:pt x="741" y="154"/>
                  </a:lnTo>
                  <a:lnTo>
                    <a:pt x="696" y="199"/>
                  </a:lnTo>
                  <a:lnTo>
                    <a:pt x="662" y="168"/>
                  </a:lnTo>
                  <a:lnTo>
                    <a:pt x="625" y="141"/>
                  </a:lnTo>
                  <a:lnTo>
                    <a:pt x="587" y="119"/>
                  </a:lnTo>
                  <a:lnTo>
                    <a:pt x="546" y="99"/>
                  </a:lnTo>
                  <a:lnTo>
                    <a:pt x="504" y="84"/>
                  </a:lnTo>
                  <a:lnTo>
                    <a:pt x="461" y="73"/>
                  </a:lnTo>
                  <a:lnTo>
                    <a:pt x="416" y="67"/>
                  </a:lnTo>
                  <a:lnTo>
                    <a:pt x="370" y="65"/>
                  </a:lnTo>
                  <a:lnTo>
                    <a:pt x="325" y="67"/>
                  </a:lnTo>
                  <a:lnTo>
                    <a:pt x="280" y="73"/>
                  </a:lnTo>
                  <a:lnTo>
                    <a:pt x="237" y="84"/>
                  </a:lnTo>
                  <a:lnTo>
                    <a:pt x="195" y="99"/>
                  </a:lnTo>
                  <a:lnTo>
                    <a:pt x="154" y="119"/>
                  </a:lnTo>
                  <a:lnTo>
                    <a:pt x="116" y="141"/>
                  </a:lnTo>
                  <a:lnTo>
                    <a:pt x="79" y="168"/>
                  </a:lnTo>
                  <a:lnTo>
                    <a:pt x="45" y="199"/>
                  </a:lnTo>
                  <a:lnTo>
                    <a:pt x="0" y="154"/>
                  </a:lnTo>
                  <a:lnTo>
                    <a:pt x="38" y="119"/>
                  </a:lnTo>
                  <a:lnTo>
                    <a:pt x="80" y="88"/>
                  </a:lnTo>
                  <a:lnTo>
                    <a:pt x="124" y="62"/>
                  </a:lnTo>
                  <a:lnTo>
                    <a:pt x="170" y="40"/>
                  </a:lnTo>
                  <a:lnTo>
                    <a:pt x="217" y="23"/>
                  </a:lnTo>
                  <a:lnTo>
                    <a:pt x="268" y="10"/>
                  </a:lnTo>
                  <a:lnTo>
                    <a:pt x="319" y="3"/>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p:cNvSpPr>
            <p:nvPr/>
          </p:nvSpPr>
          <p:spPr bwMode="auto">
            <a:xfrm>
              <a:off x="476" y="2090"/>
              <a:ext cx="280" cy="81"/>
            </a:xfrm>
            <a:custGeom>
              <a:avLst/>
              <a:gdLst>
                <a:gd name="T0" fmla="*/ 281 w 562"/>
                <a:gd name="T1" fmla="*/ 0 h 162"/>
                <a:gd name="T2" fmla="*/ 326 w 562"/>
                <a:gd name="T3" fmla="*/ 3 h 162"/>
                <a:gd name="T4" fmla="*/ 370 w 562"/>
                <a:gd name="T5" fmla="*/ 11 h 162"/>
                <a:gd name="T6" fmla="*/ 413 w 562"/>
                <a:gd name="T7" fmla="*/ 23 h 162"/>
                <a:gd name="T8" fmla="*/ 453 w 562"/>
                <a:gd name="T9" fmla="*/ 39 h 162"/>
                <a:gd name="T10" fmla="*/ 492 w 562"/>
                <a:gd name="T11" fmla="*/ 61 h 162"/>
                <a:gd name="T12" fmla="*/ 529 w 562"/>
                <a:gd name="T13" fmla="*/ 86 h 162"/>
                <a:gd name="T14" fmla="*/ 562 w 562"/>
                <a:gd name="T15" fmla="*/ 116 h 162"/>
                <a:gd name="T16" fmla="*/ 517 w 562"/>
                <a:gd name="T17" fmla="*/ 162 h 162"/>
                <a:gd name="T18" fmla="*/ 486 w 562"/>
                <a:gd name="T19" fmla="*/ 135 h 162"/>
                <a:gd name="T20" fmla="*/ 452 w 562"/>
                <a:gd name="T21" fmla="*/ 111 h 162"/>
                <a:gd name="T22" fmla="*/ 416 w 562"/>
                <a:gd name="T23" fmla="*/ 93 h 162"/>
                <a:gd name="T24" fmla="*/ 378 w 562"/>
                <a:gd name="T25" fmla="*/ 79 h 162"/>
                <a:gd name="T26" fmla="*/ 340 w 562"/>
                <a:gd name="T27" fmla="*/ 70 h 162"/>
                <a:gd name="T28" fmla="*/ 301 w 562"/>
                <a:gd name="T29" fmla="*/ 65 h 162"/>
                <a:gd name="T30" fmla="*/ 262 w 562"/>
                <a:gd name="T31" fmla="*/ 65 h 162"/>
                <a:gd name="T32" fmla="*/ 223 w 562"/>
                <a:gd name="T33" fmla="*/ 70 h 162"/>
                <a:gd name="T34" fmla="*/ 185 w 562"/>
                <a:gd name="T35" fmla="*/ 79 h 162"/>
                <a:gd name="T36" fmla="*/ 147 w 562"/>
                <a:gd name="T37" fmla="*/ 93 h 162"/>
                <a:gd name="T38" fmla="*/ 111 w 562"/>
                <a:gd name="T39" fmla="*/ 111 h 162"/>
                <a:gd name="T40" fmla="*/ 77 w 562"/>
                <a:gd name="T41" fmla="*/ 135 h 162"/>
                <a:gd name="T42" fmla="*/ 46 w 562"/>
                <a:gd name="T43" fmla="*/ 162 h 162"/>
                <a:gd name="T44" fmla="*/ 0 w 562"/>
                <a:gd name="T45" fmla="*/ 116 h 162"/>
                <a:gd name="T46" fmla="*/ 34 w 562"/>
                <a:gd name="T47" fmla="*/ 86 h 162"/>
                <a:gd name="T48" fmla="*/ 71 w 562"/>
                <a:gd name="T49" fmla="*/ 61 h 162"/>
                <a:gd name="T50" fmla="*/ 109 w 562"/>
                <a:gd name="T51" fmla="*/ 39 h 162"/>
                <a:gd name="T52" fmla="*/ 150 w 562"/>
                <a:gd name="T53" fmla="*/ 23 h 162"/>
                <a:gd name="T54" fmla="*/ 193 w 562"/>
                <a:gd name="T55" fmla="*/ 11 h 162"/>
                <a:gd name="T56" fmla="*/ 236 w 562"/>
                <a:gd name="T57" fmla="*/ 3 h 162"/>
                <a:gd name="T58" fmla="*/ 281 w 562"/>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2" h="162">
                  <a:moveTo>
                    <a:pt x="281" y="0"/>
                  </a:moveTo>
                  <a:lnTo>
                    <a:pt x="326" y="3"/>
                  </a:lnTo>
                  <a:lnTo>
                    <a:pt x="370" y="11"/>
                  </a:lnTo>
                  <a:lnTo>
                    <a:pt x="413" y="23"/>
                  </a:lnTo>
                  <a:lnTo>
                    <a:pt x="453" y="39"/>
                  </a:lnTo>
                  <a:lnTo>
                    <a:pt x="492" y="61"/>
                  </a:lnTo>
                  <a:lnTo>
                    <a:pt x="529" y="86"/>
                  </a:lnTo>
                  <a:lnTo>
                    <a:pt x="562" y="116"/>
                  </a:lnTo>
                  <a:lnTo>
                    <a:pt x="517" y="162"/>
                  </a:lnTo>
                  <a:lnTo>
                    <a:pt x="486" y="135"/>
                  </a:lnTo>
                  <a:lnTo>
                    <a:pt x="452" y="111"/>
                  </a:lnTo>
                  <a:lnTo>
                    <a:pt x="416" y="93"/>
                  </a:lnTo>
                  <a:lnTo>
                    <a:pt x="378" y="79"/>
                  </a:lnTo>
                  <a:lnTo>
                    <a:pt x="340" y="70"/>
                  </a:lnTo>
                  <a:lnTo>
                    <a:pt x="301" y="65"/>
                  </a:lnTo>
                  <a:lnTo>
                    <a:pt x="262" y="65"/>
                  </a:lnTo>
                  <a:lnTo>
                    <a:pt x="223" y="70"/>
                  </a:lnTo>
                  <a:lnTo>
                    <a:pt x="185" y="79"/>
                  </a:lnTo>
                  <a:lnTo>
                    <a:pt x="147" y="93"/>
                  </a:lnTo>
                  <a:lnTo>
                    <a:pt x="111" y="111"/>
                  </a:lnTo>
                  <a:lnTo>
                    <a:pt x="77" y="135"/>
                  </a:lnTo>
                  <a:lnTo>
                    <a:pt x="46" y="162"/>
                  </a:lnTo>
                  <a:lnTo>
                    <a:pt x="0" y="116"/>
                  </a:lnTo>
                  <a:lnTo>
                    <a:pt x="34" y="86"/>
                  </a:lnTo>
                  <a:lnTo>
                    <a:pt x="71" y="61"/>
                  </a:lnTo>
                  <a:lnTo>
                    <a:pt x="109" y="39"/>
                  </a:lnTo>
                  <a:lnTo>
                    <a:pt x="150" y="23"/>
                  </a:lnTo>
                  <a:lnTo>
                    <a:pt x="193" y="11"/>
                  </a:lnTo>
                  <a:lnTo>
                    <a:pt x="236" y="3"/>
                  </a:lnTo>
                  <a:lnTo>
                    <a:pt x="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9"/>
            <p:cNvSpPr>
              <a:spLocks/>
            </p:cNvSpPr>
            <p:nvPr/>
          </p:nvSpPr>
          <p:spPr bwMode="auto">
            <a:xfrm>
              <a:off x="518" y="2161"/>
              <a:ext cx="197" cy="63"/>
            </a:xfrm>
            <a:custGeom>
              <a:avLst/>
              <a:gdLst>
                <a:gd name="T0" fmla="*/ 197 w 395"/>
                <a:gd name="T1" fmla="*/ 0 h 127"/>
                <a:gd name="T2" fmla="*/ 234 w 395"/>
                <a:gd name="T3" fmla="*/ 2 h 127"/>
                <a:gd name="T4" fmla="*/ 270 w 395"/>
                <a:gd name="T5" fmla="*/ 9 h 127"/>
                <a:gd name="T6" fmla="*/ 305 w 395"/>
                <a:gd name="T7" fmla="*/ 20 h 127"/>
                <a:gd name="T8" fmla="*/ 337 w 395"/>
                <a:gd name="T9" fmla="*/ 37 h 127"/>
                <a:gd name="T10" fmla="*/ 367 w 395"/>
                <a:gd name="T11" fmla="*/ 57 h 127"/>
                <a:gd name="T12" fmla="*/ 395 w 395"/>
                <a:gd name="T13" fmla="*/ 82 h 127"/>
                <a:gd name="T14" fmla="*/ 350 w 395"/>
                <a:gd name="T15" fmla="*/ 127 h 127"/>
                <a:gd name="T16" fmla="*/ 324 w 395"/>
                <a:gd name="T17" fmla="*/ 104 h 127"/>
                <a:gd name="T18" fmla="*/ 295 w 395"/>
                <a:gd name="T19" fmla="*/ 87 h 127"/>
                <a:gd name="T20" fmla="*/ 264 w 395"/>
                <a:gd name="T21" fmla="*/ 74 h 127"/>
                <a:gd name="T22" fmla="*/ 232 w 395"/>
                <a:gd name="T23" fmla="*/ 66 h 127"/>
                <a:gd name="T24" fmla="*/ 197 w 395"/>
                <a:gd name="T25" fmla="*/ 63 h 127"/>
                <a:gd name="T26" fmla="*/ 163 w 395"/>
                <a:gd name="T27" fmla="*/ 66 h 127"/>
                <a:gd name="T28" fmla="*/ 130 w 395"/>
                <a:gd name="T29" fmla="*/ 74 h 127"/>
                <a:gd name="T30" fmla="*/ 100 w 395"/>
                <a:gd name="T31" fmla="*/ 87 h 127"/>
                <a:gd name="T32" fmla="*/ 71 w 395"/>
                <a:gd name="T33" fmla="*/ 104 h 127"/>
                <a:gd name="T34" fmla="*/ 45 w 395"/>
                <a:gd name="T35" fmla="*/ 127 h 127"/>
                <a:gd name="T36" fmla="*/ 0 w 395"/>
                <a:gd name="T37" fmla="*/ 82 h 127"/>
                <a:gd name="T38" fmla="*/ 28 w 395"/>
                <a:gd name="T39" fmla="*/ 57 h 127"/>
                <a:gd name="T40" fmla="*/ 58 w 395"/>
                <a:gd name="T41" fmla="*/ 37 h 127"/>
                <a:gd name="T42" fmla="*/ 90 w 395"/>
                <a:gd name="T43" fmla="*/ 20 h 127"/>
                <a:gd name="T44" fmla="*/ 124 w 395"/>
                <a:gd name="T45" fmla="*/ 9 h 127"/>
                <a:gd name="T46" fmla="*/ 160 w 395"/>
                <a:gd name="T47" fmla="*/ 2 h 127"/>
                <a:gd name="T48" fmla="*/ 197 w 395"/>
                <a:gd name="T4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127">
                  <a:moveTo>
                    <a:pt x="197" y="0"/>
                  </a:moveTo>
                  <a:lnTo>
                    <a:pt x="234" y="2"/>
                  </a:lnTo>
                  <a:lnTo>
                    <a:pt x="270" y="9"/>
                  </a:lnTo>
                  <a:lnTo>
                    <a:pt x="305" y="20"/>
                  </a:lnTo>
                  <a:lnTo>
                    <a:pt x="337" y="37"/>
                  </a:lnTo>
                  <a:lnTo>
                    <a:pt x="367" y="57"/>
                  </a:lnTo>
                  <a:lnTo>
                    <a:pt x="395" y="82"/>
                  </a:lnTo>
                  <a:lnTo>
                    <a:pt x="350" y="127"/>
                  </a:lnTo>
                  <a:lnTo>
                    <a:pt x="324" y="104"/>
                  </a:lnTo>
                  <a:lnTo>
                    <a:pt x="295" y="87"/>
                  </a:lnTo>
                  <a:lnTo>
                    <a:pt x="264" y="74"/>
                  </a:lnTo>
                  <a:lnTo>
                    <a:pt x="232" y="66"/>
                  </a:lnTo>
                  <a:lnTo>
                    <a:pt x="197" y="63"/>
                  </a:lnTo>
                  <a:lnTo>
                    <a:pt x="163" y="66"/>
                  </a:lnTo>
                  <a:lnTo>
                    <a:pt x="130" y="74"/>
                  </a:lnTo>
                  <a:lnTo>
                    <a:pt x="100" y="87"/>
                  </a:lnTo>
                  <a:lnTo>
                    <a:pt x="71" y="104"/>
                  </a:lnTo>
                  <a:lnTo>
                    <a:pt x="45" y="127"/>
                  </a:lnTo>
                  <a:lnTo>
                    <a:pt x="0" y="82"/>
                  </a:lnTo>
                  <a:lnTo>
                    <a:pt x="28" y="57"/>
                  </a:lnTo>
                  <a:lnTo>
                    <a:pt x="58" y="37"/>
                  </a:lnTo>
                  <a:lnTo>
                    <a:pt x="90" y="20"/>
                  </a:lnTo>
                  <a:lnTo>
                    <a:pt x="124" y="9"/>
                  </a:lnTo>
                  <a:lnTo>
                    <a:pt x="160" y="2"/>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0"/>
            <p:cNvSpPr>
              <a:spLocks/>
            </p:cNvSpPr>
            <p:nvPr/>
          </p:nvSpPr>
          <p:spPr bwMode="auto">
            <a:xfrm>
              <a:off x="566" y="2228"/>
              <a:ext cx="100" cy="44"/>
            </a:xfrm>
            <a:custGeom>
              <a:avLst/>
              <a:gdLst>
                <a:gd name="T0" fmla="*/ 99 w 199"/>
                <a:gd name="T1" fmla="*/ 0 h 87"/>
                <a:gd name="T2" fmla="*/ 128 w 199"/>
                <a:gd name="T3" fmla="*/ 3 h 87"/>
                <a:gd name="T4" fmla="*/ 153 w 199"/>
                <a:gd name="T5" fmla="*/ 11 h 87"/>
                <a:gd name="T6" fmla="*/ 178 w 199"/>
                <a:gd name="T7" fmla="*/ 24 h 87"/>
                <a:gd name="T8" fmla="*/ 199 w 199"/>
                <a:gd name="T9" fmla="*/ 42 h 87"/>
                <a:gd name="T10" fmla="*/ 154 w 199"/>
                <a:gd name="T11" fmla="*/ 87 h 87"/>
                <a:gd name="T12" fmla="*/ 140 w 199"/>
                <a:gd name="T13" fmla="*/ 77 h 87"/>
                <a:gd name="T14" fmla="*/ 125 w 199"/>
                <a:gd name="T15" fmla="*/ 69 h 87"/>
                <a:gd name="T16" fmla="*/ 108 w 199"/>
                <a:gd name="T17" fmla="*/ 65 h 87"/>
                <a:gd name="T18" fmla="*/ 91 w 199"/>
                <a:gd name="T19" fmla="*/ 65 h 87"/>
                <a:gd name="T20" fmla="*/ 74 w 199"/>
                <a:gd name="T21" fmla="*/ 69 h 87"/>
                <a:gd name="T22" fmla="*/ 58 w 199"/>
                <a:gd name="T23" fmla="*/ 77 h 87"/>
                <a:gd name="T24" fmla="*/ 45 w 199"/>
                <a:gd name="T25" fmla="*/ 87 h 87"/>
                <a:gd name="T26" fmla="*/ 0 w 199"/>
                <a:gd name="T27" fmla="*/ 42 h 87"/>
                <a:gd name="T28" fmla="*/ 21 w 199"/>
                <a:gd name="T29" fmla="*/ 24 h 87"/>
                <a:gd name="T30" fmla="*/ 46 w 199"/>
                <a:gd name="T31" fmla="*/ 11 h 87"/>
                <a:gd name="T32" fmla="*/ 71 w 199"/>
                <a:gd name="T33" fmla="*/ 3 h 87"/>
                <a:gd name="T34" fmla="*/ 99 w 199"/>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87">
                  <a:moveTo>
                    <a:pt x="99" y="0"/>
                  </a:moveTo>
                  <a:lnTo>
                    <a:pt x="128" y="3"/>
                  </a:lnTo>
                  <a:lnTo>
                    <a:pt x="153" y="11"/>
                  </a:lnTo>
                  <a:lnTo>
                    <a:pt x="178" y="24"/>
                  </a:lnTo>
                  <a:lnTo>
                    <a:pt x="199" y="42"/>
                  </a:lnTo>
                  <a:lnTo>
                    <a:pt x="154" y="87"/>
                  </a:lnTo>
                  <a:lnTo>
                    <a:pt x="140" y="77"/>
                  </a:lnTo>
                  <a:lnTo>
                    <a:pt x="125" y="69"/>
                  </a:lnTo>
                  <a:lnTo>
                    <a:pt x="108" y="65"/>
                  </a:lnTo>
                  <a:lnTo>
                    <a:pt x="91" y="65"/>
                  </a:lnTo>
                  <a:lnTo>
                    <a:pt x="74" y="69"/>
                  </a:lnTo>
                  <a:lnTo>
                    <a:pt x="58" y="77"/>
                  </a:lnTo>
                  <a:lnTo>
                    <a:pt x="45" y="87"/>
                  </a:lnTo>
                  <a:lnTo>
                    <a:pt x="0" y="42"/>
                  </a:lnTo>
                  <a:lnTo>
                    <a:pt x="21" y="24"/>
                  </a:lnTo>
                  <a:lnTo>
                    <a:pt x="46" y="11"/>
                  </a:lnTo>
                  <a:lnTo>
                    <a:pt x="71"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noEditPoints="1"/>
            </p:cNvSpPr>
            <p:nvPr/>
          </p:nvSpPr>
          <p:spPr bwMode="auto">
            <a:xfrm>
              <a:off x="881" y="1972"/>
              <a:ext cx="294" cy="293"/>
            </a:xfrm>
            <a:custGeom>
              <a:avLst/>
              <a:gdLst>
                <a:gd name="T0" fmla="*/ 83 w 587"/>
                <a:gd name="T1" fmla="*/ 489 h 587"/>
                <a:gd name="T2" fmla="*/ 97 w 587"/>
                <a:gd name="T3" fmla="*/ 504 h 587"/>
                <a:gd name="T4" fmla="*/ 14 w 587"/>
                <a:gd name="T5" fmla="*/ 587 h 587"/>
                <a:gd name="T6" fmla="*/ 0 w 587"/>
                <a:gd name="T7" fmla="*/ 572 h 587"/>
                <a:gd name="T8" fmla="*/ 83 w 587"/>
                <a:gd name="T9" fmla="*/ 489 h 587"/>
                <a:gd name="T10" fmla="*/ 206 w 587"/>
                <a:gd name="T11" fmla="*/ 366 h 587"/>
                <a:gd name="T12" fmla="*/ 220 w 587"/>
                <a:gd name="T13" fmla="*/ 381 h 587"/>
                <a:gd name="T14" fmla="*/ 137 w 587"/>
                <a:gd name="T15" fmla="*/ 464 h 587"/>
                <a:gd name="T16" fmla="*/ 123 w 587"/>
                <a:gd name="T17" fmla="*/ 449 h 587"/>
                <a:gd name="T18" fmla="*/ 206 w 587"/>
                <a:gd name="T19" fmla="*/ 366 h 587"/>
                <a:gd name="T20" fmla="*/ 328 w 587"/>
                <a:gd name="T21" fmla="*/ 245 h 587"/>
                <a:gd name="T22" fmla="*/ 342 w 587"/>
                <a:gd name="T23" fmla="*/ 259 h 587"/>
                <a:gd name="T24" fmla="*/ 259 w 587"/>
                <a:gd name="T25" fmla="*/ 342 h 587"/>
                <a:gd name="T26" fmla="*/ 245 w 587"/>
                <a:gd name="T27" fmla="*/ 328 h 587"/>
                <a:gd name="T28" fmla="*/ 328 w 587"/>
                <a:gd name="T29" fmla="*/ 245 h 587"/>
                <a:gd name="T30" fmla="*/ 451 w 587"/>
                <a:gd name="T31" fmla="*/ 122 h 587"/>
                <a:gd name="T32" fmla="*/ 465 w 587"/>
                <a:gd name="T33" fmla="*/ 136 h 587"/>
                <a:gd name="T34" fmla="*/ 382 w 587"/>
                <a:gd name="T35" fmla="*/ 219 h 587"/>
                <a:gd name="T36" fmla="*/ 368 w 587"/>
                <a:gd name="T37" fmla="*/ 205 h 587"/>
                <a:gd name="T38" fmla="*/ 451 w 587"/>
                <a:gd name="T39" fmla="*/ 122 h 587"/>
                <a:gd name="T40" fmla="*/ 573 w 587"/>
                <a:gd name="T41" fmla="*/ 0 h 587"/>
                <a:gd name="T42" fmla="*/ 587 w 587"/>
                <a:gd name="T43" fmla="*/ 14 h 587"/>
                <a:gd name="T44" fmla="*/ 504 w 587"/>
                <a:gd name="T45" fmla="*/ 97 h 587"/>
                <a:gd name="T46" fmla="*/ 490 w 587"/>
                <a:gd name="T47" fmla="*/ 83 h 587"/>
                <a:gd name="T48" fmla="*/ 573 w 587"/>
                <a:gd name="T49"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7">
                  <a:moveTo>
                    <a:pt x="83" y="489"/>
                  </a:moveTo>
                  <a:lnTo>
                    <a:pt x="97" y="504"/>
                  </a:lnTo>
                  <a:lnTo>
                    <a:pt x="14" y="587"/>
                  </a:lnTo>
                  <a:lnTo>
                    <a:pt x="0" y="572"/>
                  </a:lnTo>
                  <a:lnTo>
                    <a:pt x="83" y="489"/>
                  </a:lnTo>
                  <a:close/>
                  <a:moveTo>
                    <a:pt x="206" y="366"/>
                  </a:moveTo>
                  <a:lnTo>
                    <a:pt x="220" y="381"/>
                  </a:lnTo>
                  <a:lnTo>
                    <a:pt x="137" y="464"/>
                  </a:lnTo>
                  <a:lnTo>
                    <a:pt x="123" y="449"/>
                  </a:lnTo>
                  <a:lnTo>
                    <a:pt x="206" y="366"/>
                  </a:lnTo>
                  <a:close/>
                  <a:moveTo>
                    <a:pt x="328" y="245"/>
                  </a:moveTo>
                  <a:lnTo>
                    <a:pt x="342" y="259"/>
                  </a:lnTo>
                  <a:lnTo>
                    <a:pt x="259" y="342"/>
                  </a:lnTo>
                  <a:lnTo>
                    <a:pt x="245" y="328"/>
                  </a:lnTo>
                  <a:lnTo>
                    <a:pt x="328" y="245"/>
                  </a:lnTo>
                  <a:close/>
                  <a:moveTo>
                    <a:pt x="451" y="122"/>
                  </a:moveTo>
                  <a:lnTo>
                    <a:pt x="465" y="136"/>
                  </a:lnTo>
                  <a:lnTo>
                    <a:pt x="382" y="219"/>
                  </a:lnTo>
                  <a:lnTo>
                    <a:pt x="368" y="205"/>
                  </a:lnTo>
                  <a:lnTo>
                    <a:pt x="451" y="122"/>
                  </a:lnTo>
                  <a:close/>
                  <a:moveTo>
                    <a:pt x="573" y="0"/>
                  </a:moveTo>
                  <a:lnTo>
                    <a:pt x="587" y="14"/>
                  </a:lnTo>
                  <a:lnTo>
                    <a:pt x="504" y="97"/>
                  </a:lnTo>
                  <a:lnTo>
                    <a:pt x="490" y="83"/>
                  </a:lnTo>
                  <a:lnTo>
                    <a:pt x="5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22"/>
            <p:cNvSpPr>
              <a:spLocks noEditPoints="1"/>
            </p:cNvSpPr>
            <p:nvPr/>
          </p:nvSpPr>
          <p:spPr bwMode="auto">
            <a:xfrm>
              <a:off x="900" y="2270"/>
              <a:ext cx="578" cy="11"/>
            </a:xfrm>
            <a:custGeom>
              <a:avLst/>
              <a:gdLst>
                <a:gd name="T0" fmla="*/ 1039 w 1157"/>
                <a:gd name="T1" fmla="*/ 0 h 20"/>
                <a:gd name="T2" fmla="*/ 1157 w 1157"/>
                <a:gd name="T3" fmla="*/ 0 h 20"/>
                <a:gd name="T4" fmla="*/ 1157 w 1157"/>
                <a:gd name="T5" fmla="*/ 20 h 20"/>
                <a:gd name="T6" fmla="*/ 1039 w 1157"/>
                <a:gd name="T7" fmla="*/ 20 h 20"/>
                <a:gd name="T8" fmla="*/ 1039 w 1157"/>
                <a:gd name="T9" fmla="*/ 0 h 20"/>
                <a:gd name="T10" fmla="*/ 866 w 1157"/>
                <a:gd name="T11" fmla="*/ 0 h 20"/>
                <a:gd name="T12" fmla="*/ 984 w 1157"/>
                <a:gd name="T13" fmla="*/ 0 h 20"/>
                <a:gd name="T14" fmla="*/ 984 w 1157"/>
                <a:gd name="T15" fmla="*/ 20 h 20"/>
                <a:gd name="T16" fmla="*/ 866 w 1157"/>
                <a:gd name="T17" fmla="*/ 20 h 20"/>
                <a:gd name="T18" fmla="*/ 866 w 1157"/>
                <a:gd name="T19" fmla="*/ 0 h 20"/>
                <a:gd name="T20" fmla="*/ 693 w 1157"/>
                <a:gd name="T21" fmla="*/ 0 h 20"/>
                <a:gd name="T22" fmla="*/ 810 w 1157"/>
                <a:gd name="T23" fmla="*/ 0 h 20"/>
                <a:gd name="T24" fmla="*/ 810 w 1157"/>
                <a:gd name="T25" fmla="*/ 20 h 20"/>
                <a:gd name="T26" fmla="*/ 693 w 1157"/>
                <a:gd name="T27" fmla="*/ 20 h 20"/>
                <a:gd name="T28" fmla="*/ 693 w 1157"/>
                <a:gd name="T29" fmla="*/ 0 h 20"/>
                <a:gd name="T30" fmla="*/ 519 w 1157"/>
                <a:gd name="T31" fmla="*/ 0 h 20"/>
                <a:gd name="T32" fmla="*/ 637 w 1157"/>
                <a:gd name="T33" fmla="*/ 0 h 20"/>
                <a:gd name="T34" fmla="*/ 637 w 1157"/>
                <a:gd name="T35" fmla="*/ 20 h 20"/>
                <a:gd name="T36" fmla="*/ 519 w 1157"/>
                <a:gd name="T37" fmla="*/ 20 h 20"/>
                <a:gd name="T38" fmla="*/ 519 w 1157"/>
                <a:gd name="T39" fmla="*/ 0 h 20"/>
                <a:gd name="T40" fmla="*/ 346 w 1157"/>
                <a:gd name="T41" fmla="*/ 0 h 20"/>
                <a:gd name="T42" fmla="*/ 464 w 1157"/>
                <a:gd name="T43" fmla="*/ 0 h 20"/>
                <a:gd name="T44" fmla="*/ 464 w 1157"/>
                <a:gd name="T45" fmla="*/ 20 h 20"/>
                <a:gd name="T46" fmla="*/ 346 w 1157"/>
                <a:gd name="T47" fmla="*/ 20 h 20"/>
                <a:gd name="T48" fmla="*/ 346 w 1157"/>
                <a:gd name="T49" fmla="*/ 0 h 20"/>
                <a:gd name="T50" fmla="*/ 173 w 1157"/>
                <a:gd name="T51" fmla="*/ 0 h 20"/>
                <a:gd name="T52" fmla="*/ 291 w 1157"/>
                <a:gd name="T53" fmla="*/ 0 h 20"/>
                <a:gd name="T54" fmla="*/ 291 w 1157"/>
                <a:gd name="T55" fmla="*/ 20 h 20"/>
                <a:gd name="T56" fmla="*/ 173 w 1157"/>
                <a:gd name="T57" fmla="*/ 20 h 20"/>
                <a:gd name="T58" fmla="*/ 173 w 1157"/>
                <a:gd name="T59" fmla="*/ 0 h 20"/>
                <a:gd name="T60" fmla="*/ 0 w 1157"/>
                <a:gd name="T61" fmla="*/ 0 h 20"/>
                <a:gd name="T62" fmla="*/ 118 w 1157"/>
                <a:gd name="T63" fmla="*/ 0 h 20"/>
                <a:gd name="T64" fmla="*/ 118 w 1157"/>
                <a:gd name="T65" fmla="*/ 20 h 20"/>
                <a:gd name="T66" fmla="*/ 0 w 1157"/>
                <a:gd name="T67" fmla="*/ 20 h 20"/>
                <a:gd name="T68" fmla="*/ 0 w 1157"/>
                <a:gd name="T6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7" h="20">
                  <a:moveTo>
                    <a:pt x="1039" y="0"/>
                  </a:moveTo>
                  <a:lnTo>
                    <a:pt x="1157" y="0"/>
                  </a:lnTo>
                  <a:lnTo>
                    <a:pt x="1157" y="20"/>
                  </a:lnTo>
                  <a:lnTo>
                    <a:pt x="1039" y="20"/>
                  </a:lnTo>
                  <a:lnTo>
                    <a:pt x="1039" y="0"/>
                  </a:lnTo>
                  <a:close/>
                  <a:moveTo>
                    <a:pt x="866" y="0"/>
                  </a:moveTo>
                  <a:lnTo>
                    <a:pt x="984" y="0"/>
                  </a:lnTo>
                  <a:lnTo>
                    <a:pt x="984" y="20"/>
                  </a:lnTo>
                  <a:lnTo>
                    <a:pt x="866" y="20"/>
                  </a:lnTo>
                  <a:lnTo>
                    <a:pt x="866" y="0"/>
                  </a:lnTo>
                  <a:close/>
                  <a:moveTo>
                    <a:pt x="693" y="0"/>
                  </a:moveTo>
                  <a:lnTo>
                    <a:pt x="810" y="0"/>
                  </a:lnTo>
                  <a:lnTo>
                    <a:pt x="810" y="20"/>
                  </a:lnTo>
                  <a:lnTo>
                    <a:pt x="693" y="20"/>
                  </a:lnTo>
                  <a:lnTo>
                    <a:pt x="693" y="0"/>
                  </a:lnTo>
                  <a:close/>
                  <a:moveTo>
                    <a:pt x="519" y="0"/>
                  </a:moveTo>
                  <a:lnTo>
                    <a:pt x="637" y="0"/>
                  </a:lnTo>
                  <a:lnTo>
                    <a:pt x="637" y="20"/>
                  </a:lnTo>
                  <a:lnTo>
                    <a:pt x="519" y="20"/>
                  </a:lnTo>
                  <a:lnTo>
                    <a:pt x="519" y="0"/>
                  </a:lnTo>
                  <a:close/>
                  <a:moveTo>
                    <a:pt x="346" y="0"/>
                  </a:moveTo>
                  <a:lnTo>
                    <a:pt x="464" y="0"/>
                  </a:lnTo>
                  <a:lnTo>
                    <a:pt x="464" y="20"/>
                  </a:lnTo>
                  <a:lnTo>
                    <a:pt x="346" y="20"/>
                  </a:lnTo>
                  <a:lnTo>
                    <a:pt x="346" y="0"/>
                  </a:lnTo>
                  <a:close/>
                  <a:moveTo>
                    <a:pt x="173" y="0"/>
                  </a:moveTo>
                  <a:lnTo>
                    <a:pt x="291" y="0"/>
                  </a:lnTo>
                  <a:lnTo>
                    <a:pt x="291" y="20"/>
                  </a:lnTo>
                  <a:lnTo>
                    <a:pt x="173" y="20"/>
                  </a:lnTo>
                  <a:lnTo>
                    <a:pt x="173" y="0"/>
                  </a:lnTo>
                  <a:close/>
                  <a:moveTo>
                    <a:pt x="0" y="0"/>
                  </a:moveTo>
                  <a:lnTo>
                    <a:pt x="118" y="0"/>
                  </a:lnTo>
                  <a:lnTo>
                    <a:pt x="118"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23"/>
            <p:cNvSpPr>
              <a:spLocks noEditPoints="1"/>
            </p:cNvSpPr>
            <p:nvPr/>
          </p:nvSpPr>
          <p:spPr bwMode="auto">
            <a:xfrm>
              <a:off x="1196" y="1969"/>
              <a:ext cx="293" cy="293"/>
            </a:xfrm>
            <a:custGeom>
              <a:avLst/>
              <a:gdLst>
                <a:gd name="T0" fmla="*/ 504 w 587"/>
                <a:gd name="T1" fmla="*/ 489 h 586"/>
                <a:gd name="T2" fmla="*/ 587 w 587"/>
                <a:gd name="T3" fmla="*/ 572 h 586"/>
                <a:gd name="T4" fmla="*/ 573 w 587"/>
                <a:gd name="T5" fmla="*/ 586 h 586"/>
                <a:gd name="T6" fmla="*/ 490 w 587"/>
                <a:gd name="T7" fmla="*/ 504 h 586"/>
                <a:gd name="T8" fmla="*/ 504 w 587"/>
                <a:gd name="T9" fmla="*/ 489 h 586"/>
                <a:gd name="T10" fmla="*/ 382 w 587"/>
                <a:gd name="T11" fmla="*/ 367 h 586"/>
                <a:gd name="T12" fmla="*/ 465 w 587"/>
                <a:gd name="T13" fmla="*/ 450 h 586"/>
                <a:gd name="T14" fmla="*/ 451 w 587"/>
                <a:gd name="T15" fmla="*/ 465 h 586"/>
                <a:gd name="T16" fmla="*/ 368 w 587"/>
                <a:gd name="T17" fmla="*/ 382 h 586"/>
                <a:gd name="T18" fmla="*/ 382 w 587"/>
                <a:gd name="T19" fmla="*/ 367 h 586"/>
                <a:gd name="T20" fmla="*/ 259 w 587"/>
                <a:gd name="T21" fmla="*/ 245 h 586"/>
                <a:gd name="T22" fmla="*/ 342 w 587"/>
                <a:gd name="T23" fmla="*/ 327 h 586"/>
                <a:gd name="T24" fmla="*/ 328 w 587"/>
                <a:gd name="T25" fmla="*/ 342 h 586"/>
                <a:gd name="T26" fmla="*/ 245 w 587"/>
                <a:gd name="T27" fmla="*/ 259 h 586"/>
                <a:gd name="T28" fmla="*/ 259 w 587"/>
                <a:gd name="T29" fmla="*/ 245 h 586"/>
                <a:gd name="T30" fmla="*/ 137 w 587"/>
                <a:gd name="T31" fmla="*/ 123 h 586"/>
                <a:gd name="T32" fmla="*/ 220 w 587"/>
                <a:gd name="T33" fmla="*/ 206 h 586"/>
                <a:gd name="T34" fmla="*/ 206 w 587"/>
                <a:gd name="T35" fmla="*/ 220 h 586"/>
                <a:gd name="T36" fmla="*/ 123 w 587"/>
                <a:gd name="T37" fmla="*/ 137 h 586"/>
                <a:gd name="T38" fmla="*/ 137 w 587"/>
                <a:gd name="T39" fmla="*/ 123 h 586"/>
                <a:gd name="T40" fmla="*/ 14 w 587"/>
                <a:gd name="T41" fmla="*/ 0 h 586"/>
                <a:gd name="T42" fmla="*/ 97 w 587"/>
                <a:gd name="T43" fmla="*/ 83 h 586"/>
                <a:gd name="T44" fmla="*/ 83 w 587"/>
                <a:gd name="T45" fmla="*/ 97 h 586"/>
                <a:gd name="T46" fmla="*/ 0 w 587"/>
                <a:gd name="T47" fmla="*/ 14 h 586"/>
                <a:gd name="T48" fmla="*/ 14 w 587"/>
                <a:gd name="T49"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 h="586">
                  <a:moveTo>
                    <a:pt x="504" y="489"/>
                  </a:moveTo>
                  <a:lnTo>
                    <a:pt x="587" y="572"/>
                  </a:lnTo>
                  <a:lnTo>
                    <a:pt x="573" y="586"/>
                  </a:lnTo>
                  <a:lnTo>
                    <a:pt x="490" y="504"/>
                  </a:lnTo>
                  <a:lnTo>
                    <a:pt x="504" y="489"/>
                  </a:lnTo>
                  <a:close/>
                  <a:moveTo>
                    <a:pt x="382" y="367"/>
                  </a:moveTo>
                  <a:lnTo>
                    <a:pt x="465" y="450"/>
                  </a:lnTo>
                  <a:lnTo>
                    <a:pt x="451" y="465"/>
                  </a:lnTo>
                  <a:lnTo>
                    <a:pt x="368" y="382"/>
                  </a:lnTo>
                  <a:lnTo>
                    <a:pt x="382" y="367"/>
                  </a:lnTo>
                  <a:close/>
                  <a:moveTo>
                    <a:pt x="259" y="245"/>
                  </a:moveTo>
                  <a:lnTo>
                    <a:pt x="342" y="327"/>
                  </a:lnTo>
                  <a:lnTo>
                    <a:pt x="328" y="342"/>
                  </a:lnTo>
                  <a:lnTo>
                    <a:pt x="245" y="259"/>
                  </a:lnTo>
                  <a:lnTo>
                    <a:pt x="259" y="245"/>
                  </a:lnTo>
                  <a:close/>
                  <a:moveTo>
                    <a:pt x="137" y="123"/>
                  </a:moveTo>
                  <a:lnTo>
                    <a:pt x="220" y="206"/>
                  </a:lnTo>
                  <a:lnTo>
                    <a:pt x="206" y="220"/>
                  </a:lnTo>
                  <a:lnTo>
                    <a:pt x="123" y="137"/>
                  </a:lnTo>
                  <a:lnTo>
                    <a:pt x="137" y="123"/>
                  </a:lnTo>
                  <a:close/>
                  <a:moveTo>
                    <a:pt x="14" y="0"/>
                  </a:moveTo>
                  <a:lnTo>
                    <a:pt x="97" y="83"/>
                  </a:lnTo>
                  <a:lnTo>
                    <a:pt x="83" y="97"/>
                  </a:lnTo>
                  <a:lnTo>
                    <a:pt x="0" y="14"/>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5" name="Title 2"/>
          <p:cNvSpPr txBox="1">
            <a:spLocks/>
          </p:cNvSpPr>
          <p:nvPr/>
        </p:nvSpPr>
        <p:spPr>
          <a:xfrm>
            <a:off x="261939" y="292082"/>
            <a:ext cx="11375536" cy="1181862"/>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ru-RU" sz="5400" b="0" i="0" u="none" strike="noStrike" kern="1200" cap="none" spc="-102" normalizeH="0" baseline="0" noProof="0" dirty="0" smtClean="0">
                <a:ln w="3175">
                  <a:noFill/>
                </a:ln>
                <a:solidFill>
                  <a:schemeClr val="tx1"/>
                </a:solidFill>
                <a:effectLst/>
                <a:uLnTx/>
                <a:uFillTx/>
                <a:latin typeface="Segoe UI Light"/>
                <a:ea typeface="+mn-ea"/>
                <a:cs typeface="Arial" charset="0"/>
              </a:rPr>
              <a:t>Сетевые возможности</a:t>
            </a:r>
            <a:endParaRPr kumimoji="0" lang="en-US" sz="5400" b="0" i="0" u="none" strike="noStrike" kern="1200" cap="none" spc="-102" normalizeH="0" baseline="0" noProof="0" dirty="0" smtClean="0">
              <a:ln w="3175">
                <a:noFill/>
              </a:ln>
              <a:solidFill>
                <a:schemeClr val="tx1"/>
              </a:solidFill>
              <a:effectLst/>
              <a:uLnTx/>
              <a:uFillTx/>
              <a:latin typeface="Segoe UI Light"/>
              <a:ea typeface="+mn-ea"/>
              <a:cs typeface="Arial" charset="0"/>
            </a:endParaRPr>
          </a:p>
          <a:p>
            <a:pPr marL="0" marR="0" lvl="0" indent="0" algn="l" defTabSz="932372" rtl="0" eaLnBrk="1" fontAlgn="auto" latinLnBrk="0" hangingPunct="1">
              <a:lnSpc>
                <a:spcPct val="90000"/>
              </a:lnSpc>
              <a:spcBef>
                <a:spcPct val="0"/>
              </a:spcBef>
              <a:spcAft>
                <a:spcPts val="0"/>
              </a:spcAft>
              <a:buClrTx/>
              <a:buSzTx/>
              <a:buFontTx/>
              <a:buNone/>
              <a:tabLst/>
              <a:defRPr/>
            </a:pPr>
            <a:r>
              <a:rPr lang="ru-RU" sz="1800" noProof="0" dirty="0" smtClean="0">
                <a:solidFill>
                  <a:schemeClr val="accent1"/>
                </a:solidFill>
                <a:latin typeface="Segoe UI Light"/>
              </a:rPr>
              <a:t>Идея для заказчика</a:t>
            </a:r>
            <a:r>
              <a:rPr lang="ru-RU" sz="1800" noProof="0" dirty="0" smtClean="0">
                <a:solidFill>
                  <a:schemeClr val="tx1"/>
                </a:solidFill>
                <a:latin typeface="Segoe UI Light"/>
              </a:rPr>
              <a:t> – не надо покупать дорогое сетевое оборудование. Всё что Вам нужно есть в </a:t>
            </a:r>
            <a:r>
              <a:rPr lang="en-US" sz="1800" noProof="0" dirty="0" smtClean="0">
                <a:solidFill>
                  <a:schemeClr val="tx1"/>
                </a:solidFill>
                <a:latin typeface="Segoe UI Light"/>
              </a:rPr>
              <a:t>Windows Server 2012 R2</a:t>
            </a:r>
            <a:endParaRPr kumimoji="0" lang="en-US" sz="1800" b="0" i="0" u="none" strike="noStrike" kern="1200" cap="none" spc="-102" normalizeH="0" baseline="0" noProof="0" dirty="0">
              <a:ln w="3175">
                <a:noFill/>
              </a:ln>
              <a:solidFill>
                <a:schemeClr val="tx1"/>
              </a:solidFill>
              <a:effectLst/>
              <a:uLnTx/>
              <a:uFillTx/>
              <a:latin typeface="Segoe UI Light"/>
            </a:endParaRPr>
          </a:p>
        </p:txBody>
      </p:sp>
      <p:sp useBgFill="1">
        <p:nvSpPr>
          <p:cNvPr id="48" name="Rectangle 47"/>
          <p:cNvSpPr/>
          <p:nvPr/>
        </p:nvSpPr>
        <p:spPr bwMode="auto">
          <a:xfrm>
            <a:off x="0" y="6412277"/>
            <a:ext cx="12436475" cy="56668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380366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0-#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38" grpId="0" animBg="1"/>
      <p:bldP spid="4"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446927" y="1737909"/>
            <a:ext cx="2658989" cy="25668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en-US" spc="-51" dirty="0">
                <a:gradFill>
                  <a:gsLst>
                    <a:gs pos="0">
                      <a:srgbClr val="505050"/>
                    </a:gs>
                    <a:gs pos="100000">
                      <a:srgbClr val="505050"/>
                    </a:gs>
                  </a:gsLst>
                  <a:lin ang="5400000" scaled="0"/>
                </a:gradFill>
              </a:rPr>
              <a:t>Windows PowerShell </a:t>
            </a:r>
            <a:r>
              <a:rPr lang="en-US" spc="-51" dirty="0" smtClean="0">
                <a:gradFill>
                  <a:gsLst>
                    <a:gs pos="0">
                      <a:srgbClr val="505050"/>
                    </a:gs>
                    <a:gs pos="100000">
                      <a:srgbClr val="505050"/>
                    </a:gs>
                  </a:gsLst>
                  <a:lin ang="5400000" scaled="0"/>
                </a:gradFill>
              </a:rPr>
              <a:t>4.0 – </a:t>
            </a:r>
            <a:r>
              <a:rPr lang="ru-RU" spc="-51" dirty="0" smtClean="0">
                <a:solidFill>
                  <a:schemeClr val="accent1"/>
                </a:solidFill>
              </a:rPr>
              <a:t>это будет интересно системным администраторам. Просто озвучиваем что выпустили новую версию, которая быстрее, выше, сильнее.</a:t>
            </a:r>
            <a:endParaRPr lang="en-US" spc="-51" dirty="0">
              <a:solidFill>
                <a:schemeClr val="accent1"/>
              </a:solidFill>
            </a:endParaRPr>
          </a:p>
        </p:txBody>
      </p:sp>
      <p:sp>
        <p:nvSpPr>
          <p:cNvPr id="42" name="Rectangle 41"/>
          <p:cNvSpPr/>
          <p:nvPr/>
        </p:nvSpPr>
        <p:spPr bwMode="auto">
          <a:xfrm>
            <a:off x="6293651" y="1716587"/>
            <a:ext cx="2765970" cy="2816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Новая роль – </a:t>
            </a:r>
            <a:r>
              <a:rPr lang="en-US" spc="-51" dirty="0" smtClean="0">
                <a:gradFill>
                  <a:gsLst>
                    <a:gs pos="0">
                      <a:srgbClr val="505050"/>
                    </a:gs>
                    <a:gs pos="100000">
                      <a:srgbClr val="505050"/>
                    </a:gs>
                  </a:gsLst>
                  <a:lin ang="5400000" scaled="0"/>
                </a:gradFill>
              </a:rPr>
              <a:t>Windows Server Essentials Experience</a:t>
            </a:r>
            <a:r>
              <a:rPr lang="ru-RU" spc="-51" dirty="0" smtClean="0">
                <a:gradFill>
                  <a:gsLst>
                    <a:gs pos="0">
                      <a:srgbClr val="505050"/>
                    </a:gs>
                    <a:gs pos="100000">
                      <a:srgbClr val="505050"/>
                    </a:gs>
                  </a:gsLst>
                  <a:lin ang="5400000" scaled="0"/>
                </a:gradFill>
              </a:rPr>
              <a:t>. </a:t>
            </a:r>
            <a:r>
              <a:rPr lang="ru-RU" spc="-51" dirty="0" smtClean="0">
                <a:solidFill>
                  <a:schemeClr val="accent1"/>
                </a:solidFill>
              </a:rPr>
              <a:t>Сильно упрощает администрирование. Удобная панель для управления инфраструктурой и публикации приложений.</a:t>
            </a:r>
            <a:endParaRPr lang="en-US" spc="-51" dirty="0">
              <a:solidFill>
                <a:schemeClr val="accent1"/>
              </a:solidFill>
            </a:endParaRPr>
          </a:p>
        </p:txBody>
      </p:sp>
      <p:sp>
        <p:nvSpPr>
          <p:cNvPr id="41" name="Rectangle 40"/>
          <p:cNvSpPr/>
          <p:nvPr/>
        </p:nvSpPr>
        <p:spPr bwMode="auto">
          <a:xfrm>
            <a:off x="9185514" y="1691819"/>
            <a:ext cx="2658989" cy="33147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Средства для управления ЦОД – </a:t>
            </a:r>
            <a:r>
              <a:rPr lang="ru-RU" spc="-51" dirty="0" smtClean="0">
                <a:solidFill>
                  <a:schemeClr val="accent1"/>
                </a:solidFill>
              </a:rPr>
              <a:t>в новом </a:t>
            </a:r>
            <a:r>
              <a:rPr lang="en-US" spc="-51" dirty="0" smtClean="0">
                <a:solidFill>
                  <a:schemeClr val="accent1"/>
                </a:solidFill>
              </a:rPr>
              <a:t>Windows Server 2012 R2 </a:t>
            </a:r>
            <a:r>
              <a:rPr lang="ru-RU" spc="-51" dirty="0" smtClean="0">
                <a:solidFill>
                  <a:schemeClr val="accent1"/>
                </a:solidFill>
              </a:rPr>
              <a:t>есть все необходимые инструменты для управления виртуализацией, сетевым оборудованием, СХД и большим количеством серверов.</a:t>
            </a:r>
            <a:endParaRPr lang="en-US" spc="-51" dirty="0">
              <a:solidFill>
                <a:schemeClr val="accent1"/>
              </a:soli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5369676"/>
            <a:ext cx="2705639" cy="1058164"/>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800" spc="-122" dirty="0" smtClean="0">
                <a:gradFill>
                  <a:gsLst>
                    <a:gs pos="0">
                      <a:srgbClr val="EFEFEF"/>
                    </a:gs>
                    <a:gs pos="100000">
                      <a:srgbClr val="EFEFEF"/>
                    </a:gs>
                  </a:gsLst>
                  <a:lin ang="5400000" scaled="0"/>
                </a:gradFill>
                <a:latin typeface="Segoe UI Light"/>
              </a:rPr>
              <a:t>Улучшения для </a:t>
            </a:r>
            <a:r>
              <a:rPr lang="ru-RU" sz="2800" spc="-122" dirty="0" err="1" smtClean="0">
                <a:gradFill>
                  <a:gsLst>
                    <a:gs pos="0">
                      <a:srgbClr val="EFEFEF"/>
                    </a:gs>
                    <a:gs pos="100000">
                      <a:srgbClr val="EFEFEF"/>
                    </a:gs>
                  </a:gsLst>
                  <a:lin ang="5400000" scaled="0"/>
                </a:gradFill>
                <a:latin typeface="Segoe UI Light"/>
              </a:rPr>
              <a:t>датацентров</a:t>
            </a:r>
            <a:endParaRPr lang="en-US" sz="28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7" name="Group 4"/>
          <p:cNvGrpSpPr>
            <a:grpSpLocks noChangeAspect="1"/>
          </p:cNvGrpSpPr>
          <p:nvPr/>
        </p:nvGrpSpPr>
        <p:grpSpPr bwMode="auto">
          <a:xfrm>
            <a:off x="576792" y="1964352"/>
            <a:ext cx="2610468" cy="2294173"/>
            <a:chOff x="240" y="1130"/>
            <a:chExt cx="1890" cy="1661"/>
          </a:xfrm>
        </p:grpSpPr>
        <p:sp>
          <p:nvSpPr>
            <p:cNvPr id="13" name="Freeform 6"/>
            <p:cNvSpPr>
              <a:spLocks noEditPoints="1"/>
            </p:cNvSpPr>
            <p:nvPr/>
          </p:nvSpPr>
          <p:spPr bwMode="auto">
            <a:xfrm>
              <a:off x="240" y="1241"/>
              <a:ext cx="1401" cy="1550"/>
            </a:xfrm>
            <a:custGeom>
              <a:avLst/>
              <a:gdLst>
                <a:gd name="T0" fmla="*/ 2595 w 2803"/>
                <a:gd name="T1" fmla="*/ 410 h 3100"/>
                <a:gd name="T2" fmla="*/ 255 w 2803"/>
                <a:gd name="T3" fmla="*/ 0 h 3100"/>
                <a:gd name="T4" fmla="*/ 260 w 2803"/>
                <a:gd name="T5" fmla="*/ 2 h 3100"/>
                <a:gd name="T6" fmla="*/ 286 w 2803"/>
                <a:gd name="T7" fmla="*/ 4 h 3100"/>
                <a:gd name="T8" fmla="*/ 340 w 2803"/>
                <a:gd name="T9" fmla="*/ 11 h 3100"/>
                <a:gd name="T10" fmla="*/ 435 w 2803"/>
                <a:gd name="T11" fmla="*/ 23 h 3100"/>
                <a:gd name="T12" fmla="*/ 584 w 2803"/>
                <a:gd name="T13" fmla="*/ 42 h 3100"/>
                <a:gd name="T14" fmla="*/ 800 w 2803"/>
                <a:gd name="T15" fmla="*/ 68 h 3100"/>
                <a:gd name="T16" fmla="*/ 1092 w 2803"/>
                <a:gd name="T17" fmla="*/ 105 h 3100"/>
                <a:gd name="T18" fmla="*/ 1473 w 2803"/>
                <a:gd name="T19" fmla="*/ 153 h 3100"/>
                <a:gd name="T20" fmla="*/ 1957 w 2803"/>
                <a:gd name="T21" fmla="*/ 214 h 3100"/>
                <a:gd name="T22" fmla="*/ 2553 w 2803"/>
                <a:gd name="T23" fmla="*/ 288 h 3100"/>
                <a:gd name="T24" fmla="*/ 2803 w 2803"/>
                <a:gd name="T25" fmla="*/ 403 h 3100"/>
                <a:gd name="T26" fmla="*/ 2802 w 2803"/>
                <a:gd name="T27" fmla="*/ 410 h 3100"/>
                <a:gd name="T28" fmla="*/ 2798 w 2803"/>
                <a:gd name="T29" fmla="*/ 438 h 3100"/>
                <a:gd name="T30" fmla="*/ 2791 w 2803"/>
                <a:gd name="T31" fmla="*/ 498 h 3100"/>
                <a:gd name="T32" fmla="*/ 2779 w 2803"/>
                <a:gd name="T33" fmla="*/ 606 h 3100"/>
                <a:gd name="T34" fmla="*/ 2760 w 2803"/>
                <a:gd name="T35" fmla="*/ 774 h 3100"/>
                <a:gd name="T36" fmla="*/ 2732 w 2803"/>
                <a:gd name="T37" fmla="*/ 1015 h 3100"/>
                <a:gd name="T38" fmla="*/ 2695 w 2803"/>
                <a:gd name="T39" fmla="*/ 1343 h 3100"/>
                <a:gd name="T40" fmla="*/ 2646 w 2803"/>
                <a:gd name="T41" fmla="*/ 1771 h 3100"/>
                <a:gd name="T42" fmla="*/ 2583 w 2803"/>
                <a:gd name="T43" fmla="*/ 2313 h 3100"/>
                <a:gd name="T44" fmla="*/ 2580 w 2803"/>
                <a:gd name="T45" fmla="*/ 2317 h 3100"/>
                <a:gd name="T46" fmla="*/ 2562 w 2803"/>
                <a:gd name="T47" fmla="*/ 2344 h 3100"/>
                <a:gd name="T48" fmla="*/ 2510 w 2803"/>
                <a:gd name="T49" fmla="*/ 2416 h 3100"/>
                <a:gd name="T50" fmla="*/ 2467 w 2803"/>
                <a:gd name="T51" fmla="*/ 2476 h 3100"/>
                <a:gd name="T52" fmla="*/ 2449 w 2803"/>
                <a:gd name="T53" fmla="*/ 2472 h 3100"/>
                <a:gd name="T54" fmla="*/ 2387 w 2803"/>
                <a:gd name="T55" fmla="*/ 2460 h 3100"/>
                <a:gd name="T56" fmla="*/ 2250 w 2803"/>
                <a:gd name="T57" fmla="*/ 2432 h 3100"/>
                <a:gd name="T58" fmla="*/ 2354 w 2803"/>
                <a:gd name="T59" fmla="*/ 2574 h 3100"/>
                <a:gd name="T60" fmla="*/ 2354 w 2803"/>
                <a:gd name="T61" fmla="*/ 2734 h 3100"/>
                <a:gd name="T62" fmla="*/ 2245 w 2803"/>
                <a:gd name="T63" fmla="*/ 2880 h 3100"/>
                <a:gd name="T64" fmla="*/ 2047 w 2803"/>
                <a:gd name="T65" fmla="*/ 2996 h 3100"/>
                <a:gd name="T66" fmla="*/ 1781 w 2803"/>
                <a:gd name="T67" fmla="*/ 3072 h 3100"/>
                <a:gd name="T68" fmla="*/ 1465 w 2803"/>
                <a:gd name="T69" fmla="*/ 3100 h 3100"/>
                <a:gd name="T70" fmla="*/ 1150 w 2803"/>
                <a:gd name="T71" fmla="*/ 3072 h 3100"/>
                <a:gd name="T72" fmla="*/ 882 w 2803"/>
                <a:gd name="T73" fmla="*/ 2996 h 3100"/>
                <a:gd name="T74" fmla="*/ 684 w 2803"/>
                <a:gd name="T75" fmla="*/ 2880 h 3100"/>
                <a:gd name="T76" fmla="*/ 575 w 2803"/>
                <a:gd name="T77" fmla="*/ 2734 h 3100"/>
                <a:gd name="T78" fmla="*/ 575 w 2803"/>
                <a:gd name="T79" fmla="*/ 2573 h 3100"/>
                <a:gd name="T80" fmla="*/ 685 w 2803"/>
                <a:gd name="T81" fmla="*/ 2428 h 3100"/>
                <a:gd name="T82" fmla="*/ 885 w 2803"/>
                <a:gd name="T83" fmla="*/ 2310 h 3100"/>
                <a:gd name="T84" fmla="*/ 1155 w 2803"/>
                <a:gd name="T85" fmla="*/ 2234 h 3100"/>
                <a:gd name="T86" fmla="*/ 1230 w 2803"/>
                <a:gd name="T87" fmla="*/ 2222 h 3100"/>
                <a:gd name="T88" fmla="*/ 1218 w 2803"/>
                <a:gd name="T89" fmla="*/ 2219 h 3100"/>
                <a:gd name="T90" fmla="*/ 1181 w 2803"/>
                <a:gd name="T91" fmla="*/ 2212 h 3100"/>
                <a:gd name="T92" fmla="*/ 1104 w 2803"/>
                <a:gd name="T93" fmla="*/ 2196 h 3100"/>
                <a:gd name="T94" fmla="*/ 973 w 2803"/>
                <a:gd name="T95" fmla="*/ 2168 h 3100"/>
                <a:gd name="T96" fmla="*/ 774 w 2803"/>
                <a:gd name="T97" fmla="*/ 2127 h 3100"/>
                <a:gd name="T98" fmla="*/ 491 w 2803"/>
                <a:gd name="T99" fmla="*/ 2069 h 3100"/>
                <a:gd name="T100" fmla="*/ 111 w 2803"/>
                <a:gd name="T101" fmla="*/ 1990 h 3100"/>
                <a:gd name="T102" fmla="*/ 0 w 2803"/>
                <a:gd name="T103" fmla="*/ 1966 h 3100"/>
                <a:gd name="T104" fmla="*/ 1 w 2803"/>
                <a:gd name="T105" fmla="*/ 1956 h 3100"/>
                <a:gd name="T106" fmla="*/ 6 w 2803"/>
                <a:gd name="T107" fmla="*/ 1924 h 3100"/>
                <a:gd name="T108" fmla="*/ 15 w 2803"/>
                <a:gd name="T109" fmla="*/ 1856 h 3100"/>
                <a:gd name="T110" fmla="*/ 30 w 2803"/>
                <a:gd name="T111" fmla="*/ 1740 h 3100"/>
                <a:gd name="T112" fmla="*/ 52 w 2803"/>
                <a:gd name="T113" fmla="*/ 1565 h 3100"/>
                <a:gd name="T114" fmla="*/ 84 w 2803"/>
                <a:gd name="T115" fmla="*/ 1314 h 3100"/>
                <a:gd name="T116" fmla="*/ 127 w 2803"/>
                <a:gd name="T117" fmla="*/ 979 h 3100"/>
                <a:gd name="T118" fmla="*/ 184 w 2803"/>
                <a:gd name="T119" fmla="*/ 545 h 3100"/>
                <a:gd name="T120" fmla="*/ 254 w 2803"/>
                <a:gd name="T121" fmla="*/ 0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3" h="3100">
                  <a:moveTo>
                    <a:pt x="351" y="114"/>
                  </a:moveTo>
                  <a:lnTo>
                    <a:pt x="107" y="1872"/>
                  </a:lnTo>
                  <a:lnTo>
                    <a:pt x="2383" y="2301"/>
                  </a:lnTo>
                  <a:lnTo>
                    <a:pt x="2595" y="410"/>
                  </a:lnTo>
                  <a:lnTo>
                    <a:pt x="351" y="114"/>
                  </a:lnTo>
                  <a:close/>
                  <a:moveTo>
                    <a:pt x="254" y="0"/>
                  </a:moveTo>
                  <a:lnTo>
                    <a:pt x="255" y="0"/>
                  </a:lnTo>
                  <a:lnTo>
                    <a:pt x="255" y="0"/>
                  </a:lnTo>
                  <a:lnTo>
                    <a:pt x="255" y="0"/>
                  </a:lnTo>
                  <a:lnTo>
                    <a:pt x="256" y="0"/>
                  </a:lnTo>
                  <a:lnTo>
                    <a:pt x="258" y="0"/>
                  </a:lnTo>
                  <a:lnTo>
                    <a:pt x="260" y="2"/>
                  </a:lnTo>
                  <a:lnTo>
                    <a:pt x="265" y="2"/>
                  </a:lnTo>
                  <a:lnTo>
                    <a:pt x="270" y="3"/>
                  </a:lnTo>
                  <a:lnTo>
                    <a:pt x="276" y="4"/>
                  </a:lnTo>
                  <a:lnTo>
                    <a:pt x="286" y="4"/>
                  </a:lnTo>
                  <a:lnTo>
                    <a:pt x="295" y="6"/>
                  </a:lnTo>
                  <a:lnTo>
                    <a:pt x="307" y="7"/>
                  </a:lnTo>
                  <a:lnTo>
                    <a:pt x="322" y="8"/>
                  </a:lnTo>
                  <a:lnTo>
                    <a:pt x="340" y="11"/>
                  </a:lnTo>
                  <a:lnTo>
                    <a:pt x="359" y="13"/>
                  </a:lnTo>
                  <a:lnTo>
                    <a:pt x="381" y="16"/>
                  </a:lnTo>
                  <a:lnTo>
                    <a:pt x="406" y="20"/>
                  </a:lnTo>
                  <a:lnTo>
                    <a:pt x="435" y="23"/>
                  </a:lnTo>
                  <a:lnTo>
                    <a:pt x="467" y="27"/>
                  </a:lnTo>
                  <a:lnTo>
                    <a:pt x="503" y="31"/>
                  </a:lnTo>
                  <a:lnTo>
                    <a:pt x="542" y="36"/>
                  </a:lnTo>
                  <a:lnTo>
                    <a:pt x="584" y="42"/>
                  </a:lnTo>
                  <a:lnTo>
                    <a:pt x="632" y="47"/>
                  </a:lnTo>
                  <a:lnTo>
                    <a:pt x="683" y="54"/>
                  </a:lnTo>
                  <a:lnTo>
                    <a:pt x="739" y="61"/>
                  </a:lnTo>
                  <a:lnTo>
                    <a:pt x="800" y="68"/>
                  </a:lnTo>
                  <a:lnTo>
                    <a:pt x="865" y="77"/>
                  </a:lnTo>
                  <a:lnTo>
                    <a:pt x="935" y="85"/>
                  </a:lnTo>
                  <a:lnTo>
                    <a:pt x="1011" y="96"/>
                  </a:lnTo>
                  <a:lnTo>
                    <a:pt x="1092" y="105"/>
                  </a:lnTo>
                  <a:lnTo>
                    <a:pt x="1178" y="116"/>
                  </a:lnTo>
                  <a:lnTo>
                    <a:pt x="1271" y="128"/>
                  </a:lnTo>
                  <a:lnTo>
                    <a:pt x="1369" y="140"/>
                  </a:lnTo>
                  <a:lnTo>
                    <a:pt x="1473" y="153"/>
                  </a:lnTo>
                  <a:lnTo>
                    <a:pt x="1584" y="167"/>
                  </a:lnTo>
                  <a:lnTo>
                    <a:pt x="1701" y="182"/>
                  </a:lnTo>
                  <a:lnTo>
                    <a:pt x="1825" y="197"/>
                  </a:lnTo>
                  <a:lnTo>
                    <a:pt x="1957" y="214"/>
                  </a:lnTo>
                  <a:lnTo>
                    <a:pt x="2095" y="231"/>
                  </a:lnTo>
                  <a:lnTo>
                    <a:pt x="2239" y="248"/>
                  </a:lnTo>
                  <a:lnTo>
                    <a:pt x="2392" y="268"/>
                  </a:lnTo>
                  <a:lnTo>
                    <a:pt x="2553" y="288"/>
                  </a:lnTo>
                  <a:lnTo>
                    <a:pt x="2721" y="309"/>
                  </a:lnTo>
                  <a:lnTo>
                    <a:pt x="2803" y="403"/>
                  </a:lnTo>
                  <a:lnTo>
                    <a:pt x="2803" y="403"/>
                  </a:lnTo>
                  <a:lnTo>
                    <a:pt x="2803" y="403"/>
                  </a:lnTo>
                  <a:lnTo>
                    <a:pt x="2803" y="403"/>
                  </a:lnTo>
                  <a:lnTo>
                    <a:pt x="2802" y="405"/>
                  </a:lnTo>
                  <a:lnTo>
                    <a:pt x="2802" y="407"/>
                  </a:lnTo>
                  <a:lnTo>
                    <a:pt x="2802" y="410"/>
                  </a:lnTo>
                  <a:lnTo>
                    <a:pt x="2802" y="415"/>
                  </a:lnTo>
                  <a:lnTo>
                    <a:pt x="2800" y="420"/>
                  </a:lnTo>
                  <a:lnTo>
                    <a:pt x="2799" y="428"/>
                  </a:lnTo>
                  <a:lnTo>
                    <a:pt x="2798" y="438"/>
                  </a:lnTo>
                  <a:lnTo>
                    <a:pt x="2797" y="449"/>
                  </a:lnTo>
                  <a:lnTo>
                    <a:pt x="2796" y="463"/>
                  </a:lnTo>
                  <a:lnTo>
                    <a:pt x="2794" y="479"/>
                  </a:lnTo>
                  <a:lnTo>
                    <a:pt x="2791" y="498"/>
                  </a:lnTo>
                  <a:lnTo>
                    <a:pt x="2789" y="520"/>
                  </a:lnTo>
                  <a:lnTo>
                    <a:pt x="2786" y="545"/>
                  </a:lnTo>
                  <a:lnTo>
                    <a:pt x="2783" y="574"/>
                  </a:lnTo>
                  <a:lnTo>
                    <a:pt x="2779" y="606"/>
                  </a:lnTo>
                  <a:lnTo>
                    <a:pt x="2775" y="642"/>
                  </a:lnTo>
                  <a:lnTo>
                    <a:pt x="2771" y="681"/>
                  </a:lnTo>
                  <a:lnTo>
                    <a:pt x="2765" y="726"/>
                  </a:lnTo>
                  <a:lnTo>
                    <a:pt x="2760" y="774"/>
                  </a:lnTo>
                  <a:lnTo>
                    <a:pt x="2753" y="827"/>
                  </a:lnTo>
                  <a:lnTo>
                    <a:pt x="2748" y="884"/>
                  </a:lnTo>
                  <a:lnTo>
                    <a:pt x="2740" y="947"/>
                  </a:lnTo>
                  <a:lnTo>
                    <a:pt x="2732" y="1015"/>
                  </a:lnTo>
                  <a:lnTo>
                    <a:pt x="2724" y="1088"/>
                  </a:lnTo>
                  <a:lnTo>
                    <a:pt x="2714" y="1167"/>
                  </a:lnTo>
                  <a:lnTo>
                    <a:pt x="2705" y="1252"/>
                  </a:lnTo>
                  <a:lnTo>
                    <a:pt x="2695" y="1343"/>
                  </a:lnTo>
                  <a:lnTo>
                    <a:pt x="2683" y="1439"/>
                  </a:lnTo>
                  <a:lnTo>
                    <a:pt x="2671" y="1544"/>
                  </a:lnTo>
                  <a:lnTo>
                    <a:pt x="2658" y="1654"/>
                  </a:lnTo>
                  <a:lnTo>
                    <a:pt x="2646" y="1771"/>
                  </a:lnTo>
                  <a:lnTo>
                    <a:pt x="2631" y="1895"/>
                  </a:lnTo>
                  <a:lnTo>
                    <a:pt x="2616" y="2027"/>
                  </a:lnTo>
                  <a:lnTo>
                    <a:pt x="2600" y="2166"/>
                  </a:lnTo>
                  <a:lnTo>
                    <a:pt x="2583" y="2313"/>
                  </a:lnTo>
                  <a:lnTo>
                    <a:pt x="2583" y="2313"/>
                  </a:lnTo>
                  <a:lnTo>
                    <a:pt x="2583" y="2314"/>
                  </a:lnTo>
                  <a:lnTo>
                    <a:pt x="2581" y="2315"/>
                  </a:lnTo>
                  <a:lnTo>
                    <a:pt x="2580" y="2317"/>
                  </a:lnTo>
                  <a:lnTo>
                    <a:pt x="2578" y="2321"/>
                  </a:lnTo>
                  <a:lnTo>
                    <a:pt x="2573" y="2325"/>
                  </a:lnTo>
                  <a:lnTo>
                    <a:pt x="2569" y="2333"/>
                  </a:lnTo>
                  <a:lnTo>
                    <a:pt x="2562" y="2344"/>
                  </a:lnTo>
                  <a:lnTo>
                    <a:pt x="2553" y="2356"/>
                  </a:lnTo>
                  <a:lnTo>
                    <a:pt x="2541" y="2372"/>
                  </a:lnTo>
                  <a:lnTo>
                    <a:pt x="2526" y="2392"/>
                  </a:lnTo>
                  <a:lnTo>
                    <a:pt x="2510" y="2416"/>
                  </a:lnTo>
                  <a:lnTo>
                    <a:pt x="2490" y="2444"/>
                  </a:lnTo>
                  <a:lnTo>
                    <a:pt x="2467" y="2476"/>
                  </a:lnTo>
                  <a:lnTo>
                    <a:pt x="2467" y="2476"/>
                  </a:lnTo>
                  <a:lnTo>
                    <a:pt x="2467" y="2476"/>
                  </a:lnTo>
                  <a:lnTo>
                    <a:pt x="2464" y="2476"/>
                  </a:lnTo>
                  <a:lnTo>
                    <a:pt x="2462" y="2475"/>
                  </a:lnTo>
                  <a:lnTo>
                    <a:pt x="2457" y="2475"/>
                  </a:lnTo>
                  <a:lnTo>
                    <a:pt x="2449" y="2472"/>
                  </a:lnTo>
                  <a:lnTo>
                    <a:pt x="2440" y="2470"/>
                  </a:lnTo>
                  <a:lnTo>
                    <a:pt x="2426" y="2468"/>
                  </a:lnTo>
                  <a:lnTo>
                    <a:pt x="2409" y="2464"/>
                  </a:lnTo>
                  <a:lnTo>
                    <a:pt x="2387" y="2460"/>
                  </a:lnTo>
                  <a:lnTo>
                    <a:pt x="2362" y="2455"/>
                  </a:lnTo>
                  <a:lnTo>
                    <a:pt x="2330" y="2448"/>
                  </a:lnTo>
                  <a:lnTo>
                    <a:pt x="2293" y="2440"/>
                  </a:lnTo>
                  <a:lnTo>
                    <a:pt x="2250" y="2432"/>
                  </a:lnTo>
                  <a:lnTo>
                    <a:pt x="2284" y="2465"/>
                  </a:lnTo>
                  <a:lnTo>
                    <a:pt x="2314" y="2501"/>
                  </a:lnTo>
                  <a:lnTo>
                    <a:pt x="2337" y="2537"/>
                  </a:lnTo>
                  <a:lnTo>
                    <a:pt x="2354" y="2574"/>
                  </a:lnTo>
                  <a:lnTo>
                    <a:pt x="2365" y="2613"/>
                  </a:lnTo>
                  <a:lnTo>
                    <a:pt x="2368" y="2654"/>
                  </a:lnTo>
                  <a:lnTo>
                    <a:pt x="2365" y="2695"/>
                  </a:lnTo>
                  <a:lnTo>
                    <a:pt x="2354" y="2734"/>
                  </a:lnTo>
                  <a:lnTo>
                    <a:pt x="2336" y="2773"/>
                  </a:lnTo>
                  <a:lnTo>
                    <a:pt x="2312" y="2810"/>
                  </a:lnTo>
                  <a:lnTo>
                    <a:pt x="2281" y="2845"/>
                  </a:lnTo>
                  <a:lnTo>
                    <a:pt x="2245" y="2880"/>
                  </a:lnTo>
                  <a:lnTo>
                    <a:pt x="2203" y="2912"/>
                  </a:lnTo>
                  <a:lnTo>
                    <a:pt x="2156" y="2942"/>
                  </a:lnTo>
                  <a:lnTo>
                    <a:pt x="2104" y="2969"/>
                  </a:lnTo>
                  <a:lnTo>
                    <a:pt x="2047" y="2996"/>
                  </a:lnTo>
                  <a:lnTo>
                    <a:pt x="1986" y="3019"/>
                  </a:lnTo>
                  <a:lnTo>
                    <a:pt x="1921" y="3039"/>
                  </a:lnTo>
                  <a:lnTo>
                    <a:pt x="1853" y="3058"/>
                  </a:lnTo>
                  <a:lnTo>
                    <a:pt x="1781" y="3072"/>
                  </a:lnTo>
                  <a:lnTo>
                    <a:pt x="1705" y="3085"/>
                  </a:lnTo>
                  <a:lnTo>
                    <a:pt x="1628" y="3093"/>
                  </a:lnTo>
                  <a:lnTo>
                    <a:pt x="1548" y="3099"/>
                  </a:lnTo>
                  <a:lnTo>
                    <a:pt x="1465" y="3100"/>
                  </a:lnTo>
                  <a:lnTo>
                    <a:pt x="1382" y="3099"/>
                  </a:lnTo>
                  <a:lnTo>
                    <a:pt x="1302" y="3093"/>
                  </a:lnTo>
                  <a:lnTo>
                    <a:pt x="1224" y="3085"/>
                  </a:lnTo>
                  <a:lnTo>
                    <a:pt x="1150" y="3072"/>
                  </a:lnTo>
                  <a:lnTo>
                    <a:pt x="1077" y="3058"/>
                  </a:lnTo>
                  <a:lnTo>
                    <a:pt x="1008" y="3039"/>
                  </a:lnTo>
                  <a:lnTo>
                    <a:pt x="943" y="3019"/>
                  </a:lnTo>
                  <a:lnTo>
                    <a:pt x="882" y="2996"/>
                  </a:lnTo>
                  <a:lnTo>
                    <a:pt x="825" y="2969"/>
                  </a:lnTo>
                  <a:lnTo>
                    <a:pt x="772" y="2942"/>
                  </a:lnTo>
                  <a:lnTo>
                    <a:pt x="725" y="2912"/>
                  </a:lnTo>
                  <a:lnTo>
                    <a:pt x="684" y="2880"/>
                  </a:lnTo>
                  <a:lnTo>
                    <a:pt x="647" y="2845"/>
                  </a:lnTo>
                  <a:lnTo>
                    <a:pt x="616" y="2810"/>
                  </a:lnTo>
                  <a:lnTo>
                    <a:pt x="592" y="2773"/>
                  </a:lnTo>
                  <a:lnTo>
                    <a:pt x="575" y="2734"/>
                  </a:lnTo>
                  <a:lnTo>
                    <a:pt x="563" y="2695"/>
                  </a:lnTo>
                  <a:lnTo>
                    <a:pt x="560" y="2654"/>
                  </a:lnTo>
                  <a:lnTo>
                    <a:pt x="563" y="2612"/>
                  </a:lnTo>
                  <a:lnTo>
                    <a:pt x="575" y="2573"/>
                  </a:lnTo>
                  <a:lnTo>
                    <a:pt x="593" y="2534"/>
                  </a:lnTo>
                  <a:lnTo>
                    <a:pt x="617" y="2496"/>
                  </a:lnTo>
                  <a:lnTo>
                    <a:pt x="648" y="2461"/>
                  </a:lnTo>
                  <a:lnTo>
                    <a:pt x="685" y="2428"/>
                  </a:lnTo>
                  <a:lnTo>
                    <a:pt x="727" y="2395"/>
                  </a:lnTo>
                  <a:lnTo>
                    <a:pt x="774" y="2364"/>
                  </a:lnTo>
                  <a:lnTo>
                    <a:pt x="827" y="2337"/>
                  </a:lnTo>
                  <a:lnTo>
                    <a:pt x="885" y="2310"/>
                  </a:lnTo>
                  <a:lnTo>
                    <a:pt x="947" y="2288"/>
                  </a:lnTo>
                  <a:lnTo>
                    <a:pt x="1013" y="2267"/>
                  </a:lnTo>
                  <a:lnTo>
                    <a:pt x="1082" y="2248"/>
                  </a:lnTo>
                  <a:lnTo>
                    <a:pt x="1155" y="2234"/>
                  </a:lnTo>
                  <a:lnTo>
                    <a:pt x="1231" y="2222"/>
                  </a:lnTo>
                  <a:lnTo>
                    <a:pt x="1231" y="2222"/>
                  </a:lnTo>
                  <a:lnTo>
                    <a:pt x="1231" y="2222"/>
                  </a:lnTo>
                  <a:lnTo>
                    <a:pt x="1230" y="2222"/>
                  </a:lnTo>
                  <a:lnTo>
                    <a:pt x="1229" y="2221"/>
                  </a:lnTo>
                  <a:lnTo>
                    <a:pt x="1226" y="2221"/>
                  </a:lnTo>
                  <a:lnTo>
                    <a:pt x="1223" y="2220"/>
                  </a:lnTo>
                  <a:lnTo>
                    <a:pt x="1218" y="2219"/>
                  </a:lnTo>
                  <a:lnTo>
                    <a:pt x="1212" y="2218"/>
                  </a:lnTo>
                  <a:lnTo>
                    <a:pt x="1203" y="2216"/>
                  </a:lnTo>
                  <a:lnTo>
                    <a:pt x="1193" y="2214"/>
                  </a:lnTo>
                  <a:lnTo>
                    <a:pt x="1181" y="2212"/>
                  </a:lnTo>
                  <a:lnTo>
                    <a:pt x="1166" y="2208"/>
                  </a:lnTo>
                  <a:lnTo>
                    <a:pt x="1148" y="2205"/>
                  </a:lnTo>
                  <a:lnTo>
                    <a:pt x="1128" y="2200"/>
                  </a:lnTo>
                  <a:lnTo>
                    <a:pt x="1104" y="2196"/>
                  </a:lnTo>
                  <a:lnTo>
                    <a:pt x="1077" y="2190"/>
                  </a:lnTo>
                  <a:lnTo>
                    <a:pt x="1046" y="2184"/>
                  </a:lnTo>
                  <a:lnTo>
                    <a:pt x="1012" y="2176"/>
                  </a:lnTo>
                  <a:lnTo>
                    <a:pt x="973" y="2168"/>
                  </a:lnTo>
                  <a:lnTo>
                    <a:pt x="930" y="2160"/>
                  </a:lnTo>
                  <a:lnTo>
                    <a:pt x="883" y="2150"/>
                  </a:lnTo>
                  <a:lnTo>
                    <a:pt x="831" y="2139"/>
                  </a:lnTo>
                  <a:lnTo>
                    <a:pt x="774" y="2127"/>
                  </a:lnTo>
                  <a:lnTo>
                    <a:pt x="711" y="2114"/>
                  </a:lnTo>
                  <a:lnTo>
                    <a:pt x="644" y="2100"/>
                  </a:lnTo>
                  <a:lnTo>
                    <a:pt x="570" y="2086"/>
                  </a:lnTo>
                  <a:lnTo>
                    <a:pt x="491" y="2069"/>
                  </a:lnTo>
                  <a:lnTo>
                    <a:pt x="406" y="2051"/>
                  </a:lnTo>
                  <a:lnTo>
                    <a:pt x="314" y="2033"/>
                  </a:lnTo>
                  <a:lnTo>
                    <a:pt x="217" y="2012"/>
                  </a:lnTo>
                  <a:lnTo>
                    <a:pt x="111" y="1990"/>
                  </a:lnTo>
                  <a:lnTo>
                    <a:pt x="0" y="1967"/>
                  </a:lnTo>
                  <a:lnTo>
                    <a:pt x="0" y="1967"/>
                  </a:lnTo>
                  <a:lnTo>
                    <a:pt x="0" y="1967"/>
                  </a:lnTo>
                  <a:lnTo>
                    <a:pt x="0" y="1966"/>
                  </a:lnTo>
                  <a:lnTo>
                    <a:pt x="0" y="1965"/>
                  </a:lnTo>
                  <a:lnTo>
                    <a:pt x="0" y="1964"/>
                  </a:lnTo>
                  <a:lnTo>
                    <a:pt x="1" y="1960"/>
                  </a:lnTo>
                  <a:lnTo>
                    <a:pt x="1" y="1956"/>
                  </a:lnTo>
                  <a:lnTo>
                    <a:pt x="2" y="1950"/>
                  </a:lnTo>
                  <a:lnTo>
                    <a:pt x="3" y="1943"/>
                  </a:lnTo>
                  <a:lnTo>
                    <a:pt x="5" y="1934"/>
                  </a:lnTo>
                  <a:lnTo>
                    <a:pt x="6" y="1924"/>
                  </a:lnTo>
                  <a:lnTo>
                    <a:pt x="7" y="1910"/>
                  </a:lnTo>
                  <a:lnTo>
                    <a:pt x="9" y="1895"/>
                  </a:lnTo>
                  <a:lnTo>
                    <a:pt x="11" y="1877"/>
                  </a:lnTo>
                  <a:lnTo>
                    <a:pt x="15" y="1856"/>
                  </a:lnTo>
                  <a:lnTo>
                    <a:pt x="17" y="1832"/>
                  </a:lnTo>
                  <a:lnTo>
                    <a:pt x="21" y="1804"/>
                  </a:lnTo>
                  <a:lnTo>
                    <a:pt x="25" y="1775"/>
                  </a:lnTo>
                  <a:lnTo>
                    <a:pt x="30" y="1740"/>
                  </a:lnTo>
                  <a:lnTo>
                    <a:pt x="34" y="1702"/>
                  </a:lnTo>
                  <a:lnTo>
                    <a:pt x="40" y="1661"/>
                  </a:lnTo>
                  <a:lnTo>
                    <a:pt x="46" y="1615"/>
                  </a:lnTo>
                  <a:lnTo>
                    <a:pt x="52" y="1565"/>
                  </a:lnTo>
                  <a:lnTo>
                    <a:pt x="60" y="1509"/>
                  </a:lnTo>
                  <a:lnTo>
                    <a:pt x="67" y="1450"/>
                  </a:lnTo>
                  <a:lnTo>
                    <a:pt x="76" y="1384"/>
                  </a:lnTo>
                  <a:lnTo>
                    <a:pt x="84" y="1314"/>
                  </a:lnTo>
                  <a:lnTo>
                    <a:pt x="94" y="1240"/>
                  </a:lnTo>
                  <a:lnTo>
                    <a:pt x="104" y="1158"/>
                  </a:lnTo>
                  <a:lnTo>
                    <a:pt x="116" y="1072"/>
                  </a:lnTo>
                  <a:lnTo>
                    <a:pt x="127" y="979"/>
                  </a:lnTo>
                  <a:lnTo>
                    <a:pt x="140" y="881"/>
                  </a:lnTo>
                  <a:lnTo>
                    <a:pt x="154" y="776"/>
                  </a:lnTo>
                  <a:lnTo>
                    <a:pt x="169" y="664"/>
                  </a:lnTo>
                  <a:lnTo>
                    <a:pt x="184" y="545"/>
                  </a:lnTo>
                  <a:lnTo>
                    <a:pt x="200" y="420"/>
                  </a:lnTo>
                  <a:lnTo>
                    <a:pt x="217" y="287"/>
                  </a:lnTo>
                  <a:lnTo>
                    <a:pt x="235" y="148"/>
                  </a:lnTo>
                  <a:lnTo>
                    <a:pt x="254"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p:nvSpPr>
          <p:spPr bwMode="auto">
            <a:xfrm>
              <a:off x="1392" y="1609"/>
              <a:ext cx="124" cy="366"/>
            </a:xfrm>
            <a:custGeom>
              <a:avLst/>
              <a:gdLst>
                <a:gd name="T0" fmla="*/ 248 w 248"/>
                <a:gd name="T1" fmla="*/ 0 h 809"/>
                <a:gd name="T2" fmla="*/ 248 w 248"/>
                <a:gd name="T3" fmla="*/ 809 h 809"/>
                <a:gd name="T4" fmla="*/ 0 w 248"/>
                <a:gd name="T5" fmla="*/ 763 h 809"/>
                <a:gd name="T6" fmla="*/ 0 w 248"/>
                <a:gd name="T7" fmla="*/ 40 h 809"/>
                <a:gd name="T8" fmla="*/ 248 w 248"/>
                <a:gd name="T9" fmla="*/ 0 h 809"/>
              </a:gdLst>
              <a:ahLst/>
              <a:cxnLst>
                <a:cxn ang="0">
                  <a:pos x="T0" y="T1"/>
                </a:cxn>
                <a:cxn ang="0">
                  <a:pos x="T2" y="T3"/>
                </a:cxn>
                <a:cxn ang="0">
                  <a:pos x="T4" y="T5"/>
                </a:cxn>
                <a:cxn ang="0">
                  <a:pos x="T6" y="T7"/>
                </a:cxn>
                <a:cxn ang="0">
                  <a:pos x="T8" y="T9"/>
                </a:cxn>
              </a:cxnLst>
              <a:rect l="0" t="0" r="r" b="b"/>
              <a:pathLst>
                <a:path w="248" h="809">
                  <a:moveTo>
                    <a:pt x="248" y="0"/>
                  </a:moveTo>
                  <a:lnTo>
                    <a:pt x="248" y="809"/>
                  </a:lnTo>
                  <a:lnTo>
                    <a:pt x="0" y="763"/>
                  </a:lnTo>
                  <a:lnTo>
                    <a:pt x="0" y="40"/>
                  </a:lnTo>
                  <a:lnTo>
                    <a:pt x="24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p:cNvSpPr>
            <p:nvPr/>
          </p:nvSpPr>
          <p:spPr bwMode="auto">
            <a:xfrm>
              <a:off x="385" y="1291"/>
              <a:ext cx="331" cy="1075"/>
            </a:xfrm>
            <a:custGeom>
              <a:avLst/>
              <a:gdLst>
                <a:gd name="T0" fmla="*/ 661 w 661"/>
                <a:gd name="T1" fmla="*/ 0 h 2151"/>
                <a:gd name="T2" fmla="*/ 661 w 661"/>
                <a:gd name="T3" fmla="*/ 2151 h 2151"/>
                <a:gd name="T4" fmla="*/ 0 w 661"/>
                <a:gd name="T5" fmla="*/ 2031 h 2151"/>
                <a:gd name="T6" fmla="*/ 0 w 661"/>
                <a:gd name="T7" fmla="*/ 109 h 2151"/>
                <a:gd name="T8" fmla="*/ 661 w 661"/>
                <a:gd name="T9" fmla="*/ 0 h 2151"/>
              </a:gdLst>
              <a:ahLst/>
              <a:cxnLst>
                <a:cxn ang="0">
                  <a:pos x="T0" y="T1"/>
                </a:cxn>
                <a:cxn ang="0">
                  <a:pos x="T2" y="T3"/>
                </a:cxn>
                <a:cxn ang="0">
                  <a:pos x="T4" y="T5"/>
                </a:cxn>
                <a:cxn ang="0">
                  <a:pos x="T6" y="T7"/>
                </a:cxn>
                <a:cxn ang="0">
                  <a:pos x="T8" y="T9"/>
                </a:cxn>
              </a:cxnLst>
              <a:rect l="0" t="0" r="r" b="b"/>
              <a:pathLst>
                <a:path w="661" h="2151">
                  <a:moveTo>
                    <a:pt x="661" y="0"/>
                  </a:moveTo>
                  <a:lnTo>
                    <a:pt x="661" y="2151"/>
                  </a:lnTo>
                  <a:lnTo>
                    <a:pt x="0" y="2031"/>
                  </a:lnTo>
                  <a:lnTo>
                    <a:pt x="0" y="109"/>
                  </a:lnTo>
                  <a:lnTo>
                    <a:pt x="66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p:nvSpPr>
          <p:spPr bwMode="auto">
            <a:xfrm>
              <a:off x="367" y="1270"/>
              <a:ext cx="1210" cy="1118"/>
            </a:xfrm>
            <a:custGeom>
              <a:avLst/>
              <a:gdLst>
                <a:gd name="T0" fmla="*/ 679 w 2419"/>
                <a:gd name="T1" fmla="*/ 1377 h 2235"/>
                <a:gd name="T2" fmla="*/ 1330 w 2419"/>
                <a:gd name="T3" fmla="*/ 1853 h 2235"/>
                <a:gd name="T4" fmla="*/ 1646 w 2419"/>
                <a:gd name="T5" fmla="*/ 1643 h 2235"/>
                <a:gd name="T6" fmla="*/ 1981 w 2419"/>
                <a:gd name="T7" fmla="*/ 1170 h 2235"/>
                <a:gd name="T8" fmla="*/ 1981 w 2419"/>
                <a:gd name="T9" fmla="*/ 1170 h 2235"/>
                <a:gd name="T10" fmla="*/ 679 w 2419"/>
                <a:gd name="T11" fmla="*/ 1158 h 2235"/>
                <a:gd name="T12" fmla="*/ 2272 w 2419"/>
                <a:gd name="T13" fmla="*/ 1402 h 2235"/>
                <a:gd name="T14" fmla="*/ 1114 w 2419"/>
                <a:gd name="T15" fmla="*/ 1224 h 2235"/>
                <a:gd name="T16" fmla="*/ 1649 w 2419"/>
                <a:gd name="T17" fmla="*/ 1099 h 2235"/>
                <a:gd name="T18" fmla="*/ 1649 w 2419"/>
                <a:gd name="T19" fmla="*/ 1099 h 2235"/>
                <a:gd name="T20" fmla="*/ 2044 w 2419"/>
                <a:gd name="T21" fmla="*/ 1080 h 2235"/>
                <a:gd name="T22" fmla="*/ 2272 w 2419"/>
                <a:gd name="T23" fmla="*/ 1121 h 2235"/>
                <a:gd name="T24" fmla="*/ 2229 w 2419"/>
                <a:gd name="T25" fmla="*/ 996 h 2235"/>
                <a:gd name="T26" fmla="*/ 2044 w 2419"/>
                <a:gd name="T27" fmla="*/ 986 h 2235"/>
                <a:gd name="T28" fmla="*/ 2044 w 2419"/>
                <a:gd name="T29" fmla="*/ 986 h 2235"/>
                <a:gd name="T30" fmla="*/ 1740 w 2419"/>
                <a:gd name="T31" fmla="*/ 1067 h 2235"/>
                <a:gd name="T32" fmla="*/ 1333 w 2419"/>
                <a:gd name="T33" fmla="*/ 1077 h 2235"/>
                <a:gd name="T34" fmla="*/ 52 w 2419"/>
                <a:gd name="T35" fmla="*/ 951 h 2235"/>
                <a:gd name="T36" fmla="*/ 2272 w 2419"/>
                <a:gd name="T37" fmla="*/ 920 h 2235"/>
                <a:gd name="T38" fmla="*/ 2272 w 2419"/>
                <a:gd name="T39" fmla="*/ 920 h 2235"/>
                <a:gd name="T40" fmla="*/ 2044 w 2419"/>
                <a:gd name="T41" fmla="*/ 962 h 2235"/>
                <a:gd name="T42" fmla="*/ 1653 w 2419"/>
                <a:gd name="T43" fmla="*/ 949 h 2235"/>
                <a:gd name="T44" fmla="*/ 2232 w 2419"/>
                <a:gd name="T45" fmla="*/ 851 h 2235"/>
                <a:gd name="T46" fmla="*/ 1333 w 2419"/>
                <a:gd name="T47" fmla="*/ 802 h 2235"/>
                <a:gd name="T48" fmla="*/ 1333 w 2419"/>
                <a:gd name="T49" fmla="*/ 802 h 2235"/>
                <a:gd name="T50" fmla="*/ 2044 w 2419"/>
                <a:gd name="T51" fmla="*/ 867 h 2235"/>
                <a:gd name="T52" fmla="*/ 2232 w 2419"/>
                <a:gd name="T53" fmla="*/ 836 h 2235"/>
                <a:gd name="T54" fmla="*/ 1653 w 2419"/>
                <a:gd name="T55" fmla="*/ 742 h 2235"/>
                <a:gd name="T56" fmla="*/ 679 w 2419"/>
                <a:gd name="T57" fmla="*/ 723 h 2235"/>
                <a:gd name="T58" fmla="*/ 679 w 2419"/>
                <a:gd name="T59" fmla="*/ 723 h 2235"/>
                <a:gd name="T60" fmla="*/ 2044 w 2419"/>
                <a:gd name="T61" fmla="*/ 777 h 2235"/>
                <a:gd name="T62" fmla="*/ 2232 w 2419"/>
                <a:gd name="T63" fmla="*/ 761 h 2235"/>
                <a:gd name="T64" fmla="*/ 1117 w 2419"/>
                <a:gd name="T65" fmla="*/ 661 h 2235"/>
                <a:gd name="T66" fmla="*/ 1743 w 2419"/>
                <a:gd name="T67" fmla="*/ 614 h 2235"/>
                <a:gd name="T68" fmla="*/ 1743 w 2419"/>
                <a:gd name="T69" fmla="*/ 614 h 2235"/>
                <a:gd name="T70" fmla="*/ 2044 w 2419"/>
                <a:gd name="T71" fmla="*/ 679 h 2235"/>
                <a:gd name="T72" fmla="*/ 52 w 2419"/>
                <a:gd name="T73" fmla="*/ 705 h 2235"/>
                <a:gd name="T74" fmla="*/ 1653 w 2419"/>
                <a:gd name="T75" fmla="*/ 507 h 2235"/>
                <a:gd name="T76" fmla="*/ 1336 w 2419"/>
                <a:gd name="T77" fmla="*/ 482 h 2235"/>
                <a:gd name="T78" fmla="*/ 1336 w 2419"/>
                <a:gd name="T79" fmla="*/ 482 h 2235"/>
                <a:gd name="T80" fmla="*/ 1336 w 2419"/>
                <a:gd name="T81" fmla="*/ 442 h 2235"/>
                <a:gd name="T82" fmla="*/ 52 w 2419"/>
                <a:gd name="T83" fmla="*/ 507 h 2235"/>
                <a:gd name="T84" fmla="*/ 52 w 2419"/>
                <a:gd name="T85" fmla="*/ 166 h 2235"/>
                <a:gd name="T86" fmla="*/ 744 w 2419"/>
                <a:gd name="T87" fmla="*/ 0 h 2235"/>
                <a:gd name="T88" fmla="*/ 1655 w 2419"/>
                <a:gd name="T89" fmla="*/ 391 h 2235"/>
                <a:gd name="T90" fmla="*/ 1984 w 2419"/>
                <a:gd name="T91" fmla="*/ 598 h 2235"/>
                <a:gd name="T92" fmla="*/ 2294 w 2419"/>
                <a:gd name="T93" fmla="*/ 679 h 2235"/>
                <a:gd name="T94" fmla="*/ 2229 w 2419"/>
                <a:gd name="T95" fmla="*/ 1411 h 2235"/>
                <a:gd name="T96" fmla="*/ 1977 w 2419"/>
                <a:gd name="T97" fmla="*/ 1594 h 2235"/>
                <a:gd name="T98" fmla="*/ 1371 w 2419"/>
                <a:gd name="T99" fmla="*/ 1903 h 2235"/>
                <a:gd name="T100" fmla="*/ 0 w 2419"/>
                <a:gd name="T101" fmla="*/ 2091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9" h="2235">
                  <a:moveTo>
                    <a:pt x="49" y="1340"/>
                  </a:moveTo>
                  <a:lnTo>
                    <a:pt x="47" y="2053"/>
                  </a:lnTo>
                  <a:lnTo>
                    <a:pt x="672" y="2167"/>
                  </a:lnTo>
                  <a:lnTo>
                    <a:pt x="679" y="1377"/>
                  </a:lnTo>
                  <a:lnTo>
                    <a:pt x="49" y="1340"/>
                  </a:lnTo>
                  <a:close/>
                  <a:moveTo>
                    <a:pt x="1114" y="1265"/>
                  </a:moveTo>
                  <a:lnTo>
                    <a:pt x="1108" y="1812"/>
                  </a:lnTo>
                  <a:lnTo>
                    <a:pt x="1330" y="1853"/>
                  </a:lnTo>
                  <a:lnTo>
                    <a:pt x="1333" y="1277"/>
                  </a:lnTo>
                  <a:lnTo>
                    <a:pt x="1114" y="1265"/>
                  </a:lnTo>
                  <a:close/>
                  <a:moveTo>
                    <a:pt x="1649" y="1215"/>
                  </a:moveTo>
                  <a:lnTo>
                    <a:pt x="1646" y="1643"/>
                  </a:lnTo>
                  <a:lnTo>
                    <a:pt x="1737" y="1663"/>
                  </a:lnTo>
                  <a:lnTo>
                    <a:pt x="1740" y="1221"/>
                  </a:lnTo>
                  <a:lnTo>
                    <a:pt x="1649" y="1215"/>
                  </a:lnTo>
                  <a:close/>
                  <a:moveTo>
                    <a:pt x="1981" y="1170"/>
                  </a:moveTo>
                  <a:lnTo>
                    <a:pt x="1977" y="1502"/>
                  </a:lnTo>
                  <a:lnTo>
                    <a:pt x="2041" y="1512"/>
                  </a:lnTo>
                  <a:lnTo>
                    <a:pt x="2044" y="1174"/>
                  </a:lnTo>
                  <a:lnTo>
                    <a:pt x="1981" y="1170"/>
                  </a:lnTo>
                  <a:close/>
                  <a:moveTo>
                    <a:pt x="49" y="1146"/>
                  </a:moveTo>
                  <a:lnTo>
                    <a:pt x="49" y="1293"/>
                  </a:lnTo>
                  <a:lnTo>
                    <a:pt x="679" y="1321"/>
                  </a:lnTo>
                  <a:lnTo>
                    <a:pt x="679" y="1158"/>
                  </a:lnTo>
                  <a:lnTo>
                    <a:pt x="49" y="1146"/>
                  </a:lnTo>
                  <a:close/>
                  <a:moveTo>
                    <a:pt x="2229" y="1136"/>
                  </a:moveTo>
                  <a:lnTo>
                    <a:pt x="2229" y="1393"/>
                  </a:lnTo>
                  <a:lnTo>
                    <a:pt x="2272" y="1402"/>
                  </a:lnTo>
                  <a:lnTo>
                    <a:pt x="2272" y="1136"/>
                  </a:lnTo>
                  <a:lnTo>
                    <a:pt x="2229" y="1136"/>
                  </a:lnTo>
                  <a:close/>
                  <a:moveTo>
                    <a:pt x="1114" y="1114"/>
                  </a:moveTo>
                  <a:lnTo>
                    <a:pt x="1114" y="1224"/>
                  </a:lnTo>
                  <a:lnTo>
                    <a:pt x="1333" y="1237"/>
                  </a:lnTo>
                  <a:lnTo>
                    <a:pt x="1333" y="1118"/>
                  </a:lnTo>
                  <a:lnTo>
                    <a:pt x="1114" y="1114"/>
                  </a:lnTo>
                  <a:close/>
                  <a:moveTo>
                    <a:pt x="1649" y="1099"/>
                  </a:moveTo>
                  <a:lnTo>
                    <a:pt x="1649" y="1183"/>
                  </a:lnTo>
                  <a:lnTo>
                    <a:pt x="1740" y="1190"/>
                  </a:lnTo>
                  <a:lnTo>
                    <a:pt x="1740" y="1099"/>
                  </a:lnTo>
                  <a:lnTo>
                    <a:pt x="1649" y="1099"/>
                  </a:lnTo>
                  <a:close/>
                  <a:moveTo>
                    <a:pt x="1981" y="1077"/>
                  </a:moveTo>
                  <a:lnTo>
                    <a:pt x="1981" y="1146"/>
                  </a:lnTo>
                  <a:lnTo>
                    <a:pt x="2044" y="1149"/>
                  </a:lnTo>
                  <a:lnTo>
                    <a:pt x="2044" y="1080"/>
                  </a:lnTo>
                  <a:lnTo>
                    <a:pt x="1981" y="1077"/>
                  </a:lnTo>
                  <a:close/>
                  <a:moveTo>
                    <a:pt x="2229" y="1065"/>
                  </a:moveTo>
                  <a:lnTo>
                    <a:pt x="2229" y="1118"/>
                  </a:lnTo>
                  <a:lnTo>
                    <a:pt x="2272" y="1121"/>
                  </a:lnTo>
                  <a:lnTo>
                    <a:pt x="2272" y="1065"/>
                  </a:lnTo>
                  <a:lnTo>
                    <a:pt x="2229" y="1065"/>
                  </a:lnTo>
                  <a:close/>
                  <a:moveTo>
                    <a:pt x="2272" y="993"/>
                  </a:moveTo>
                  <a:lnTo>
                    <a:pt x="2229" y="996"/>
                  </a:lnTo>
                  <a:lnTo>
                    <a:pt x="2229" y="1049"/>
                  </a:lnTo>
                  <a:lnTo>
                    <a:pt x="2272" y="1049"/>
                  </a:lnTo>
                  <a:lnTo>
                    <a:pt x="2272" y="993"/>
                  </a:lnTo>
                  <a:close/>
                  <a:moveTo>
                    <a:pt x="2044" y="986"/>
                  </a:moveTo>
                  <a:lnTo>
                    <a:pt x="1984" y="989"/>
                  </a:lnTo>
                  <a:lnTo>
                    <a:pt x="1981" y="1055"/>
                  </a:lnTo>
                  <a:lnTo>
                    <a:pt x="2044" y="1055"/>
                  </a:lnTo>
                  <a:lnTo>
                    <a:pt x="2044" y="986"/>
                  </a:lnTo>
                  <a:close/>
                  <a:moveTo>
                    <a:pt x="1740" y="976"/>
                  </a:moveTo>
                  <a:lnTo>
                    <a:pt x="1653" y="980"/>
                  </a:lnTo>
                  <a:lnTo>
                    <a:pt x="1653" y="1067"/>
                  </a:lnTo>
                  <a:lnTo>
                    <a:pt x="1740" y="1067"/>
                  </a:lnTo>
                  <a:lnTo>
                    <a:pt x="1740" y="976"/>
                  </a:lnTo>
                  <a:close/>
                  <a:moveTo>
                    <a:pt x="1114" y="962"/>
                  </a:moveTo>
                  <a:lnTo>
                    <a:pt x="1114" y="1074"/>
                  </a:lnTo>
                  <a:lnTo>
                    <a:pt x="1333" y="1077"/>
                  </a:lnTo>
                  <a:lnTo>
                    <a:pt x="1333" y="962"/>
                  </a:lnTo>
                  <a:lnTo>
                    <a:pt x="1114" y="962"/>
                  </a:lnTo>
                  <a:close/>
                  <a:moveTo>
                    <a:pt x="679" y="942"/>
                  </a:moveTo>
                  <a:lnTo>
                    <a:pt x="52" y="951"/>
                  </a:lnTo>
                  <a:lnTo>
                    <a:pt x="49" y="1096"/>
                  </a:lnTo>
                  <a:lnTo>
                    <a:pt x="679" y="1102"/>
                  </a:lnTo>
                  <a:lnTo>
                    <a:pt x="679" y="942"/>
                  </a:lnTo>
                  <a:close/>
                  <a:moveTo>
                    <a:pt x="2272" y="920"/>
                  </a:moveTo>
                  <a:lnTo>
                    <a:pt x="2232" y="924"/>
                  </a:lnTo>
                  <a:lnTo>
                    <a:pt x="2229" y="974"/>
                  </a:lnTo>
                  <a:lnTo>
                    <a:pt x="2272" y="974"/>
                  </a:lnTo>
                  <a:lnTo>
                    <a:pt x="2272" y="920"/>
                  </a:lnTo>
                  <a:close/>
                  <a:moveTo>
                    <a:pt x="2044" y="893"/>
                  </a:moveTo>
                  <a:lnTo>
                    <a:pt x="1984" y="895"/>
                  </a:lnTo>
                  <a:lnTo>
                    <a:pt x="1984" y="964"/>
                  </a:lnTo>
                  <a:lnTo>
                    <a:pt x="2044" y="962"/>
                  </a:lnTo>
                  <a:lnTo>
                    <a:pt x="2044" y="893"/>
                  </a:lnTo>
                  <a:close/>
                  <a:moveTo>
                    <a:pt x="1740" y="858"/>
                  </a:moveTo>
                  <a:lnTo>
                    <a:pt x="1653" y="861"/>
                  </a:lnTo>
                  <a:lnTo>
                    <a:pt x="1653" y="949"/>
                  </a:lnTo>
                  <a:lnTo>
                    <a:pt x="1740" y="946"/>
                  </a:lnTo>
                  <a:lnTo>
                    <a:pt x="1740" y="858"/>
                  </a:lnTo>
                  <a:close/>
                  <a:moveTo>
                    <a:pt x="2276" y="848"/>
                  </a:moveTo>
                  <a:lnTo>
                    <a:pt x="2232" y="851"/>
                  </a:lnTo>
                  <a:lnTo>
                    <a:pt x="2232" y="905"/>
                  </a:lnTo>
                  <a:lnTo>
                    <a:pt x="2272" y="902"/>
                  </a:lnTo>
                  <a:lnTo>
                    <a:pt x="2276" y="848"/>
                  </a:lnTo>
                  <a:close/>
                  <a:moveTo>
                    <a:pt x="1333" y="802"/>
                  </a:moveTo>
                  <a:lnTo>
                    <a:pt x="1114" y="811"/>
                  </a:lnTo>
                  <a:lnTo>
                    <a:pt x="1114" y="924"/>
                  </a:lnTo>
                  <a:lnTo>
                    <a:pt x="1333" y="917"/>
                  </a:lnTo>
                  <a:lnTo>
                    <a:pt x="1333" y="802"/>
                  </a:lnTo>
                  <a:close/>
                  <a:moveTo>
                    <a:pt x="2044" y="799"/>
                  </a:moveTo>
                  <a:lnTo>
                    <a:pt x="1984" y="804"/>
                  </a:lnTo>
                  <a:lnTo>
                    <a:pt x="1984" y="871"/>
                  </a:lnTo>
                  <a:lnTo>
                    <a:pt x="2044" y="867"/>
                  </a:lnTo>
                  <a:lnTo>
                    <a:pt x="2044" y="799"/>
                  </a:lnTo>
                  <a:close/>
                  <a:moveTo>
                    <a:pt x="2276" y="777"/>
                  </a:moveTo>
                  <a:lnTo>
                    <a:pt x="2232" y="783"/>
                  </a:lnTo>
                  <a:lnTo>
                    <a:pt x="2232" y="836"/>
                  </a:lnTo>
                  <a:lnTo>
                    <a:pt x="2276" y="830"/>
                  </a:lnTo>
                  <a:lnTo>
                    <a:pt x="2276" y="777"/>
                  </a:lnTo>
                  <a:close/>
                  <a:moveTo>
                    <a:pt x="1740" y="735"/>
                  </a:moveTo>
                  <a:lnTo>
                    <a:pt x="1653" y="742"/>
                  </a:lnTo>
                  <a:lnTo>
                    <a:pt x="1653" y="830"/>
                  </a:lnTo>
                  <a:lnTo>
                    <a:pt x="1740" y="826"/>
                  </a:lnTo>
                  <a:lnTo>
                    <a:pt x="1740" y="735"/>
                  </a:lnTo>
                  <a:close/>
                  <a:moveTo>
                    <a:pt x="679" y="723"/>
                  </a:moveTo>
                  <a:lnTo>
                    <a:pt x="52" y="755"/>
                  </a:lnTo>
                  <a:lnTo>
                    <a:pt x="52" y="902"/>
                  </a:lnTo>
                  <a:lnTo>
                    <a:pt x="679" y="886"/>
                  </a:lnTo>
                  <a:lnTo>
                    <a:pt x="679" y="723"/>
                  </a:lnTo>
                  <a:close/>
                  <a:moveTo>
                    <a:pt x="2044" y="705"/>
                  </a:moveTo>
                  <a:lnTo>
                    <a:pt x="1984" y="710"/>
                  </a:lnTo>
                  <a:lnTo>
                    <a:pt x="1984" y="779"/>
                  </a:lnTo>
                  <a:lnTo>
                    <a:pt x="2044" y="777"/>
                  </a:lnTo>
                  <a:lnTo>
                    <a:pt x="2044" y="705"/>
                  </a:lnTo>
                  <a:close/>
                  <a:moveTo>
                    <a:pt x="2276" y="701"/>
                  </a:moveTo>
                  <a:lnTo>
                    <a:pt x="2232" y="708"/>
                  </a:lnTo>
                  <a:lnTo>
                    <a:pt x="2232" y="761"/>
                  </a:lnTo>
                  <a:lnTo>
                    <a:pt x="2276" y="757"/>
                  </a:lnTo>
                  <a:lnTo>
                    <a:pt x="2276" y="701"/>
                  </a:lnTo>
                  <a:close/>
                  <a:moveTo>
                    <a:pt x="1336" y="641"/>
                  </a:moveTo>
                  <a:lnTo>
                    <a:pt x="1117" y="661"/>
                  </a:lnTo>
                  <a:lnTo>
                    <a:pt x="1114" y="773"/>
                  </a:lnTo>
                  <a:lnTo>
                    <a:pt x="1333" y="761"/>
                  </a:lnTo>
                  <a:lnTo>
                    <a:pt x="1336" y="641"/>
                  </a:lnTo>
                  <a:close/>
                  <a:moveTo>
                    <a:pt x="1743" y="614"/>
                  </a:moveTo>
                  <a:lnTo>
                    <a:pt x="1653" y="626"/>
                  </a:lnTo>
                  <a:lnTo>
                    <a:pt x="1653" y="714"/>
                  </a:lnTo>
                  <a:lnTo>
                    <a:pt x="1740" y="705"/>
                  </a:lnTo>
                  <a:lnTo>
                    <a:pt x="1743" y="614"/>
                  </a:lnTo>
                  <a:close/>
                  <a:moveTo>
                    <a:pt x="2044" y="610"/>
                  </a:moveTo>
                  <a:lnTo>
                    <a:pt x="1984" y="620"/>
                  </a:lnTo>
                  <a:lnTo>
                    <a:pt x="1984" y="688"/>
                  </a:lnTo>
                  <a:lnTo>
                    <a:pt x="2044" y="679"/>
                  </a:lnTo>
                  <a:lnTo>
                    <a:pt x="2044" y="610"/>
                  </a:lnTo>
                  <a:close/>
                  <a:moveTo>
                    <a:pt x="682" y="504"/>
                  </a:moveTo>
                  <a:lnTo>
                    <a:pt x="52" y="558"/>
                  </a:lnTo>
                  <a:lnTo>
                    <a:pt x="52" y="705"/>
                  </a:lnTo>
                  <a:lnTo>
                    <a:pt x="679" y="667"/>
                  </a:lnTo>
                  <a:lnTo>
                    <a:pt x="682" y="504"/>
                  </a:lnTo>
                  <a:close/>
                  <a:moveTo>
                    <a:pt x="1743" y="492"/>
                  </a:moveTo>
                  <a:lnTo>
                    <a:pt x="1653" y="507"/>
                  </a:lnTo>
                  <a:lnTo>
                    <a:pt x="1653" y="595"/>
                  </a:lnTo>
                  <a:lnTo>
                    <a:pt x="1743" y="583"/>
                  </a:lnTo>
                  <a:lnTo>
                    <a:pt x="1743" y="492"/>
                  </a:lnTo>
                  <a:close/>
                  <a:moveTo>
                    <a:pt x="1336" y="482"/>
                  </a:moveTo>
                  <a:lnTo>
                    <a:pt x="1117" y="511"/>
                  </a:lnTo>
                  <a:lnTo>
                    <a:pt x="1117" y="620"/>
                  </a:lnTo>
                  <a:lnTo>
                    <a:pt x="1336" y="601"/>
                  </a:lnTo>
                  <a:lnTo>
                    <a:pt x="1336" y="482"/>
                  </a:lnTo>
                  <a:close/>
                  <a:moveTo>
                    <a:pt x="1336" y="322"/>
                  </a:moveTo>
                  <a:lnTo>
                    <a:pt x="1117" y="357"/>
                  </a:lnTo>
                  <a:lnTo>
                    <a:pt x="1117" y="469"/>
                  </a:lnTo>
                  <a:lnTo>
                    <a:pt x="1336" y="442"/>
                  </a:lnTo>
                  <a:lnTo>
                    <a:pt x="1336" y="322"/>
                  </a:lnTo>
                  <a:close/>
                  <a:moveTo>
                    <a:pt x="682" y="286"/>
                  </a:moveTo>
                  <a:lnTo>
                    <a:pt x="52" y="364"/>
                  </a:lnTo>
                  <a:lnTo>
                    <a:pt x="52" y="507"/>
                  </a:lnTo>
                  <a:lnTo>
                    <a:pt x="682" y="447"/>
                  </a:lnTo>
                  <a:lnTo>
                    <a:pt x="682" y="286"/>
                  </a:lnTo>
                  <a:close/>
                  <a:moveTo>
                    <a:pt x="684" y="66"/>
                  </a:moveTo>
                  <a:lnTo>
                    <a:pt x="52" y="166"/>
                  </a:lnTo>
                  <a:lnTo>
                    <a:pt x="52" y="310"/>
                  </a:lnTo>
                  <a:lnTo>
                    <a:pt x="684" y="229"/>
                  </a:lnTo>
                  <a:lnTo>
                    <a:pt x="684" y="66"/>
                  </a:lnTo>
                  <a:close/>
                  <a:moveTo>
                    <a:pt x="744" y="0"/>
                  </a:moveTo>
                  <a:lnTo>
                    <a:pt x="1120" y="163"/>
                  </a:lnTo>
                  <a:lnTo>
                    <a:pt x="1120" y="317"/>
                  </a:lnTo>
                  <a:lnTo>
                    <a:pt x="1383" y="273"/>
                  </a:lnTo>
                  <a:lnTo>
                    <a:pt x="1655" y="391"/>
                  </a:lnTo>
                  <a:lnTo>
                    <a:pt x="1653" y="476"/>
                  </a:lnTo>
                  <a:lnTo>
                    <a:pt x="1778" y="458"/>
                  </a:lnTo>
                  <a:lnTo>
                    <a:pt x="1984" y="545"/>
                  </a:lnTo>
                  <a:lnTo>
                    <a:pt x="1984" y="598"/>
                  </a:lnTo>
                  <a:lnTo>
                    <a:pt x="2072" y="583"/>
                  </a:lnTo>
                  <a:lnTo>
                    <a:pt x="2232" y="652"/>
                  </a:lnTo>
                  <a:lnTo>
                    <a:pt x="2232" y="692"/>
                  </a:lnTo>
                  <a:lnTo>
                    <a:pt x="2294" y="679"/>
                  </a:lnTo>
                  <a:lnTo>
                    <a:pt x="2419" y="733"/>
                  </a:lnTo>
                  <a:lnTo>
                    <a:pt x="2417" y="1362"/>
                  </a:lnTo>
                  <a:lnTo>
                    <a:pt x="2291" y="1424"/>
                  </a:lnTo>
                  <a:lnTo>
                    <a:pt x="2229" y="1411"/>
                  </a:lnTo>
                  <a:lnTo>
                    <a:pt x="2229" y="1462"/>
                  </a:lnTo>
                  <a:lnTo>
                    <a:pt x="2066" y="1543"/>
                  </a:lnTo>
                  <a:lnTo>
                    <a:pt x="1977" y="1525"/>
                  </a:lnTo>
                  <a:lnTo>
                    <a:pt x="1977" y="1594"/>
                  </a:lnTo>
                  <a:lnTo>
                    <a:pt x="1769" y="1696"/>
                  </a:lnTo>
                  <a:lnTo>
                    <a:pt x="1646" y="1674"/>
                  </a:lnTo>
                  <a:lnTo>
                    <a:pt x="1642" y="1765"/>
                  </a:lnTo>
                  <a:lnTo>
                    <a:pt x="1371" y="1903"/>
                  </a:lnTo>
                  <a:lnTo>
                    <a:pt x="1108" y="1850"/>
                  </a:lnTo>
                  <a:lnTo>
                    <a:pt x="1104" y="2047"/>
                  </a:lnTo>
                  <a:lnTo>
                    <a:pt x="732" y="2235"/>
                  </a:lnTo>
                  <a:lnTo>
                    <a:pt x="0" y="2091"/>
                  </a:lnTo>
                  <a:lnTo>
                    <a:pt x="5" y="123"/>
                  </a:lnTo>
                  <a:lnTo>
                    <a:pt x="744" y="0"/>
                  </a:lnTo>
                  <a:close/>
                </a:path>
              </a:pathLst>
            </a:custGeom>
            <a:solidFill>
              <a:schemeClr val="accent1"/>
            </a:solidFill>
            <a:ln w="0">
              <a:solidFill>
                <a:srgbClr val="0000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p:nvSpPr>
          <p:spPr bwMode="auto">
            <a:xfrm>
              <a:off x="1052" y="1138"/>
              <a:ext cx="1071" cy="525"/>
            </a:xfrm>
            <a:custGeom>
              <a:avLst/>
              <a:gdLst>
                <a:gd name="T0" fmla="*/ 1143 w 2142"/>
                <a:gd name="T1" fmla="*/ 3 h 1050"/>
                <a:gd name="T2" fmla="*/ 1350 w 2142"/>
                <a:gd name="T3" fmla="*/ 42 h 1050"/>
                <a:gd name="T4" fmla="*/ 1508 w 2142"/>
                <a:gd name="T5" fmla="*/ 104 h 1050"/>
                <a:gd name="T6" fmla="*/ 1566 w 2142"/>
                <a:gd name="T7" fmla="*/ 134 h 1050"/>
                <a:gd name="T8" fmla="*/ 1697 w 2142"/>
                <a:gd name="T9" fmla="*/ 222 h 1050"/>
                <a:gd name="T10" fmla="*/ 1862 w 2142"/>
                <a:gd name="T11" fmla="*/ 384 h 1050"/>
                <a:gd name="T12" fmla="*/ 1973 w 2142"/>
                <a:gd name="T13" fmla="*/ 546 h 1050"/>
                <a:gd name="T14" fmla="*/ 1995 w 2142"/>
                <a:gd name="T15" fmla="*/ 591 h 1050"/>
                <a:gd name="T16" fmla="*/ 2000 w 2142"/>
                <a:gd name="T17" fmla="*/ 601 h 1050"/>
                <a:gd name="T18" fmla="*/ 2142 w 2142"/>
                <a:gd name="T19" fmla="*/ 538 h 1050"/>
                <a:gd name="T20" fmla="*/ 2117 w 2142"/>
                <a:gd name="T21" fmla="*/ 777 h 1050"/>
                <a:gd name="T22" fmla="*/ 2046 w 2142"/>
                <a:gd name="T23" fmla="*/ 988 h 1050"/>
                <a:gd name="T24" fmla="*/ 1936 w 2142"/>
                <a:gd name="T25" fmla="*/ 939 h 1050"/>
                <a:gd name="T26" fmla="*/ 1800 w 2142"/>
                <a:gd name="T27" fmla="*/ 807 h 1050"/>
                <a:gd name="T28" fmla="*/ 1842 w 2142"/>
                <a:gd name="T29" fmla="*/ 679 h 1050"/>
                <a:gd name="T30" fmla="*/ 1839 w 2142"/>
                <a:gd name="T31" fmla="*/ 675 h 1050"/>
                <a:gd name="T32" fmla="*/ 1835 w 2142"/>
                <a:gd name="T33" fmla="*/ 664 h 1050"/>
                <a:gd name="T34" fmla="*/ 1792 w 2142"/>
                <a:gd name="T35" fmla="*/ 587 h 1050"/>
                <a:gd name="T36" fmla="*/ 1686 w 2142"/>
                <a:gd name="T37" fmla="*/ 450 h 1050"/>
                <a:gd name="T38" fmla="*/ 1547 w 2142"/>
                <a:gd name="T39" fmla="*/ 330 h 1050"/>
                <a:gd name="T40" fmla="*/ 1468 w 2142"/>
                <a:gd name="T41" fmla="*/ 281 h 1050"/>
                <a:gd name="T42" fmla="*/ 1406 w 2142"/>
                <a:gd name="T43" fmla="*/ 251 h 1050"/>
                <a:gd name="T44" fmla="*/ 1243 w 2142"/>
                <a:gd name="T45" fmla="*/ 197 h 1050"/>
                <a:gd name="T46" fmla="*/ 1069 w 2142"/>
                <a:gd name="T47" fmla="*/ 177 h 1050"/>
                <a:gd name="T48" fmla="*/ 979 w 2142"/>
                <a:gd name="T49" fmla="*/ 179 h 1050"/>
                <a:gd name="T50" fmla="*/ 816 w 2142"/>
                <a:gd name="T51" fmla="*/ 208 h 1050"/>
                <a:gd name="T52" fmla="*/ 630 w 2142"/>
                <a:gd name="T53" fmla="*/ 283 h 1050"/>
                <a:gd name="T54" fmla="*/ 465 w 2142"/>
                <a:gd name="T55" fmla="*/ 401 h 1050"/>
                <a:gd name="T56" fmla="*/ 329 w 2142"/>
                <a:gd name="T57" fmla="*/ 558 h 1050"/>
                <a:gd name="T58" fmla="*/ 241 w 2142"/>
                <a:gd name="T59" fmla="*/ 719 h 1050"/>
                <a:gd name="T60" fmla="*/ 197 w 2142"/>
                <a:gd name="T61" fmla="*/ 863 h 1050"/>
                <a:gd name="T62" fmla="*/ 181 w 2142"/>
                <a:gd name="T63" fmla="*/ 965 h 1050"/>
                <a:gd name="T64" fmla="*/ 177 w 2142"/>
                <a:gd name="T65" fmla="*/ 1014 h 1050"/>
                <a:gd name="T66" fmla="*/ 177 w 2142"/>
                <a:gd name="T67" fmla="*/ 1046 h 1050"/>
                <a:gd name="T68" fmla="*/ 0 w 2142"/>
                <a:gd name="T69" fmla="*/ 1046 h 1050"/>
                <a:gd name="T70" fmla="*/ 2 w 2142"/>
                <a:gd name="T71" fmla="*/ 997 h 1050"/>
                <a:gd name="T72" fmla="*/ 8 w 2142"/>
                <a:gd name="T73" fmla="*/ 919 h 1050"/>
                <a:gd name="T74" fmla="*/ 38 w 2142"/>
                <a:gd name="T75" fmla="*/ 771 h 1050"/>
                <a:gd name="T76" fmla="*/ 107 w 2142"/>
                <a:gd name="T77" fmla="*/ 589 h 1050"/>
                <a:gd name="T78" fmla="*/ 231 w 2142"/>
                <a:gd name="T79" fmla="*/ 393 h 1050"/>
                <a:gd name="T80" fmla="*/ 363 w 2142"/>
                <a:gd name="T81" fmla="*/ 256 h 1050"/>
                <a:gd name="T82" fmla="*/ 528 w 2142"/>
                <a:gd name="T83" fmla="*/ 139 h 1050"/>
                <a:gd name="T84" fmla="*/ 621 w 2142"/>
                <a:gd name="T85" fmla="*/ 90 h 1050"/>
                <a:gd name="T86" fmla="*/ 720 w 2142"/>
                <a:gd name="T87" fmla="*/ 53 h 1050"/>
                <a:gd name="T88" fmla="*/ 789 w 2142"/>
                <a:gd name="T89" fmla="*/ 32 h 1050"/>
                <a:gd name="T90" fmla="*/ 859 w 2142"/>
                <a:gd name="T91" fmla="*/ 17 h 1050"/>
                <a:gd name="T92" fmla="*/ 965 w 2142"/>
                <a:gd name="T93" fmla="*/ 3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0">
                  <a:moveTo>
                    <a:pt x="1036" y="0"/>
                  </a:moveTo>
                  <a:lnTo>
                    <a:pt x="1072" y="0"/>
                  </a:lnTo>
                  <a:lnTo>
                    <a:pt x="1143" y="3"/>
                  </a:lnTo>
                  <a:lnTo>
                    <a:pt x="1213" y="12"/>
                  </a:lnTo>
                  <a:lnTo>
                    <a:pt x="1282" y="25"/>
                  </a:lnTo>
                  <a:lnTo>
                    <a:pt x="1350" y="42"/>
                  </a:lnTo>
                  <a:lnTo>
                    <a:pt x="1415" y="64"/>
                  </a:lnTo>
                  <a:lnTo>
                    <a:pt x="1477" y="90"/>
                  </a:lnTo>
                  <a:lnTo>
                    <a:pt x="1508" y="104"/>
                  </a:lnTo>
                  <a:lnTo>
                    <a:pt x="1537" y="119"/>
                  </a:lnTo>
                  <a:lnTo>
                    <a:pt x="1552" y="126"/>
                  </a:lnTo>
                  <a:lnTo>
                    <a:pt x="1566" y="134"/>
                  </a:lnTo>
                  <a:lnTo>
                    <a:pt x="1594" y="151"/>
                  </a:lnTo>
                  <a:lnTo>
                    <a:pt x="1648" y="186"/>
                  </a:lnTo>
                  <a:lnTo>
                    <a:pt x="1697" y="222"/>
                  </a:lnTo>
                  <a:lnTo>
                    <a:pt x="1759" y="275"/>
                  </a:lnTo>
                  <a:lnTo>
                    <a:pt x="1814" y="329"/>
                  </a:lnTo>
                  <a:lnTo>
                    <a:pt x="1862" y="384"/>
                  </a:lnTo>
                  <a:lnTo>
                    <a:pt x="1905" y="439"/>
                  </a:lnTo>
                  <a:lnTo>
                    <a:pt x="1942" y="493"/>
                  </a:lnTo>
                  <a:lnTo>
                    <a:pt x="1973" y="546"/>
                  </a:lnTo>
                  <a:lnTo>
                    <a:pt x="1983" y="568"/>
                  </a:lnTo>
                  <a:lnTo>
                    <a:pt x="1993" y="586"/>
                  </a:lnTo>
                  <a:lnTo>
                    <a:pt x="1995" y="591"/>
                  </a:lnTo>
                  <a:lnTo>
                    <a:pt x="1998" y="595"/>
                  </a:lnTo>
                  <a:lnTo>
                    <a:pt x="1999" y="599"/>
                  </a:lnTo>
                  <a:lnTo>
                    <a:pt x="2000" y="601"/>
                  </a:lnTo>
                  <a:lnTo>
                    <a:pt x="2001" y="603"/>
                  </a:lnTo>
                  <a:lnTo>
                    <a:pt x="2001" y="603"/>
                  </a:lnTo>
                  <a:lnTo>
                    <a:pt x="2142" y="538"/>
                  </a:lnTo>
                  <a:lnTo>
                    <a:pt x="2140" y="620"/>
                  </a:lnTo>
                  <a:lnTo>
                    <a:pt x="2131" y="700"/>
                  </a:lnTo>
                  <a:lnTo>
                    <a:pt x="2117" y="777"/>
                  </a:lnTo>
                  <a:lnTo>
                    <a:pt x="2099" y="850"/>
                  </a:lnTo>
                  <a:lnTo>
                    <a:pt x="2075" y="921"/>
                  </a:lnTo>
                  <a:lnTo>
                    <a:pt x="2046" y="988"/>
                  </a:lnTo>
                  <a:lnTo>
                    <a:pt x="2013" y="1050"/>
                  </a:lnTo>
                  <a:lnTo>
                    <a:pt x="1976" y="991"/>
                  </a:lnTo>
                  <a:lnTo>
                    <a:pt x="1936" y="939"/>
                  </a:lnTo>
                  <a:lnTo>
                    <a:pt x="1893" y="889"/>
                  </a:lnTo>
                  <a:lnTo>
                    <a:pt x="1848" y="846"/>
                  </a:lnTo>
                  <a:lnTo>
                    <a:pt x="1800" y="807"/>
                  </a:lnTo>
                  <a:lnTo>
                    <a:pt x="1751" y="773"/>
                  </a:lnTo>
                  <a:lnTo>
                    <a:pt x="1701" y="745"/>
                  </a:lnTo>
                  <a:lnTo>
                    <a:pt x="1842" y="679"/>
                  </a:lnTo>
                  <a:lnTo>
                    <a:pt x="1842" y="678"/>
                  </a:lnTo>
                  <a:lnTo>
                    <a:pt x="1841" y="677"/>
                  </a:lnTo>
                  <a:lnTo>
                    <a:pt x="1839" y="675"/>
                  </a:lnTo>
                  <a:lnTo>
                    <a:pt x="1838" y="672"/>
                  </a:lnTo>
                  <a:lnTo>
                    <a:pt x="1837" y="668"/>
                  </a:lnTo>
                  <a:lnTo>
                    <a:pt x="1835" y="664"/>
                  </a:lnTo>
                  <a:lnTo>
                    <a:pt x="1827" y="648"/>
                  </a:lnTo>
                  <a:lnTo>
                    <a:pt x="1818" y="631"/>
                  </a:lnTo>
                  <a:lnTo>
                    <a:pt x="1792" y="587"/>
                  </a:lnTo>
                  <a:lnTo>
                    <a:pt x="1761" y="541"/>
                  </a:lnTo>
                  <a:lnTo>
                    <a:pt x="1727" y="496"/>
                  </a:lnTo>
                  <a:lnTo>
                    <a:pt x="1686" y="450"/>
                  </a:lnTo>
                  <a:lnTo>
                    <a:pt x="1640" y="405"/>
                  </a:lnTo>
                  <a:lnTo>
                    <a:pt x="1589" y="361"/>
                  </a:lnTo>
                  <a:lnTo>
                    <a:pt x="1547" y="330"/>
                  </a:lnTo>
                  <a:lnTo>
                    <a:pt x="1502" y="302"/>
                  </a:lnTo>
                  <a:lnTo>
                    <a:pt x="1479" y="288"/>
                  </a:lnTo>
                  <a:lnTo>
                    <a:pt x="1468" y="281"/>
                  </a:lnTo>
                  <a:lnTo>
                    <a:pt x="1455" y="275"/>
                  </a:lnTo>
                  <a:lnTo>
                    <a:pt x="1431" y="263"/>
                  </a:lnTo>
                  <a:lnTo>
                    <a:pt x="1406" y="251"/>
                  </a:lnTo>
                  <a:lnTo>
                    <a:pt x="1353" y="229"/>
                  </a:lnTo>
                  <a:lnTo>
                    <a:pt x="1299" y="212"/>
                  </a:lnTo>
                  <a:lnTo>
                    <a:pt x="1243" y="197"/>
                  </a:lnTo>
                  <a:lnTo>
                    <a:pt x="1186" y="186"/>
                  </a:lnTo>
                  <a:lnTo>
                    <a:pt x="1127" y="179"/>
                  </a:lnTo>
                  <a:lnTo>
                    <a:pt x="1069" y="177"/>
                  </a:lnTo>
                  <a:lnTo>
                    <a:pt x="1039" y="177"/>
                  </a:lnTo>
                  <a:lnTo>
                    <a:pt x="1009" y="177"/>
                  </a:lnTo>
                  <a:lnTo>
                    <a:pt x="979" y="179"/>
                  </a:lnTo>
                  <a:lnTo>
                    <a:pt x="949" y="182"/>
                  </a:lnTo>
                  <a:lnTo>
                    <a:pt x="881" y="191"/>
                  </a:lnTo>
                  <a:lnTo>
                    <a:pt x="816" y="208"/>
                  </a:lnTo>
                  <a:lnTo>
                    <a:pt x="752" y="228"/>
                  </a:lnTo>
                  <a:lnTo>
                    <a:pt x="690" y="253"/>
                  </a:lnTo>
                  <a:lnTo>
                    <a:pt x="630" y="283"/>
                  </a:lnTo>
                  <a:lnTo>
                    <a:pt x="574" y="317"/>
                  </a:lnTo>
                  <a:lnTo>
                    <a:pt x="521" y="354"/>
                  </a:lnTo>
                  <a:lnTo>
                    <a:pt x="465" y="401"/>
                  </a:lnTo>
                  <a:lnTo>
                    <a:pt x="413" y="451"/>
                  </a:lnTo>
                  <a:lnTo>
                    <a:pt x="369" y="504"/>
                  </a:lnTo>
                  <a:lnTo>
                    <a:pt x="329" y="558"/>
                  </a:lnTo>
                  <a:lnTo>
                    <a:pt x="294" y="613"/>
                  </a:lnTo>
                  <a:lnTo>
                    <a:pt x="265" y="667"/>
                  </a:lnTo>
                  <a:lnTo>
                    <a:pt x="241" y="719"/>
                  </a:lnTo>
                  <a:lnTo>
                    <a:pt x="223" y="770"/>
                  </a:lnTo>
                  <a:lnTo>
                    <a:pt x="208" y="818"/>
                  </a:lnTo>
                  <a:lnTo>
                    <a:pt x="197" y="863"/>
                  </a:lnTo>
                  <a:lnTo>
                    <a:pt x="189" y="904"/>
                  </a:lnTo>
                  <a:lnTo>
                    <a:pt x="184" y="941"/>
                  </a:lnTo>
                  <a:lnTo>
                    <a:pt x="181" y="965"/>
                  </a:lnTo>
                  <a:lnTo>
                    <a:pt x="179" y="987"/>
                  </a:lnTo>
                  <a:lnTo>
                    <a:pt x="177" y="1006"/>
                  </a:lnTo>
                  <a:lnTo>
                    <a:pt x="177" y="1014"/>
                  </a:lnTo>
                  <a:lnTo>
                    <a:pt x="177" y="1021"/>
                  </a:lnTo>
                  <a:lnTo>
                    <a:pt x="177" y="1037"/>
                  </a:lnTo>
                  <a:lnTo>
                    <a:pt x="177" y="1046"/>
                  </a:lnTo>
                  <a:lnTo>
                    <a:pt x="176" y="1050"/>
                  </a:lnTo>
                  <a:lnTo>
                    <a:pt x="0" y="1050"/>
                  </a:lnTo>
                  <a:lnTo>
                    <a:pt x="0" y="1046"/>
                  </a:lnTo>
                  <a:lnTo>
                    <a:pt x="0" y="1035"/>
                  </a:lnTo>
                  <a:lnTo>
                    <a:pt x="0" y="1015"/>
                  </a:lnTo>
                  <a:lnTo>
                    <a:pt x="2" y="997"/>
                  </a:lnTo>
                  <a:lnTo>
                    <a:pt x="3" y="974"/>
                  </a:lnTo>
                  <a:lnTo>
                    <a:pt x="5" y="949"/>
                  </a:lnTo>
                  <a:lnTo>
                    <a:pt x="8" y="919"/>
                  </a:lnTo>
                  <a:lnTo>
                    <a:pt x="15" y="874"/>
                  </a:lnTo>
                  <a:lnTo>
                    <a:pt x="24" y="825"/>
                  </a:lnTo>
                  <a:lnTo>
                    <a:pt x="38" y="771"/>
                  </a:lnTo>
                  <a:lnTo>
                    <a:pt x="55" y="714"/>
                  </a:lnTo>
                  <a:lnTo>
                    <a:pt x="78" y="652"/>
                  </a:lnTo>
                  <a:lnTo>
                    <a:pt x="107" y="589"/>
                  </a:lnTo>
                  <a:lnTo>
                    <a:pt x="142" y="523"/>
                  </a:lnTo>
                  <a:lnTo>
                    <a:pt x="183" y="459"/>
                  </a:lnTo>
                  <a:lnTo>
                    <a:pt x="231" y="393"/>
                  </a:lnTo>
                  <a:lnTo>
                    <a:pt x="271" y="346"/>
                  </a:lnTo>
                  <a:lnTo>
                    <a:pt x="315" y="300"/>
                  </a:lnTo>
                  <a:lnTo>
                    <a:pt x="363" y="256"/>
                  </a:lnTo>
                  <a:lnTo>
                    <a:pt x="415" y="213"/>
                  </a:lnTo>
                  <a:lnTo>
                    <a:pt x="470" y="174"/>
                  </a:lnTo>
                  <a:lnTo>
                    <a:pt x="528" y="139"/>
                  </a:lnTo>
                  <a:lnTo>
                    <a:pt x="559" y="121"/>
                  </a:lnTo>
                  <a:lnTo>
                    <a:pt x="590" y="105"/>
                  </a:lnTo>
                  <a:lnTo>
                    <a:pt x="621" y="90"/>
                  </a:lnTo>
                  <a:lnTo>
                    <a:pt x="653" y="77"/>
                  </a:lnTo>
                  <a:lnTo>
                    <a:pt x="686" y="64"/>
                  </a:lnTo>
                  <a:lnTo>
                    <a:pt x="720" y="53"/>
                  </a:lnTo>
                  <a:lnTo>
                    <a:pt x="737" y="47"/>
                  </a:lnTo>
                  <a:lnTo>
                    <a:pt x="754" y="42"/>
                  </a:lnTo>
                  <a:lnTo>
                    <a:pt x="789" y="32"/>
                  </a:lnTo>
                  <a:lnTo>
                    <a:pt x="823" y="24"/>
                  </a:lnTo>
                  <a:lnTo>
                    <a:pt x="840" y="20"/>
                  </a:lnTo>
                  <a:lnTo>
                    <a:pt x="859" y="17"/>
                  </a:lnTo>
                  <a:lnTo>
                    <a:pt x="894" y="11"/>
                  </a:lnTo>
                  <a:lnTo>
                    <a:pt x="930" y="7"/>
                  </a:lnTo>
                  <a:lnTo>
                    <a:pt x="965" y="3"/>
                  </a:lnTo>
                  <a:lnTo>
                    <a:pt x="1001" y="1"/>
                  </a:lnTo>
                  <a:lnTo>
                    <a:pt x="1036" y="0"/>
                  </a:lnTo>
                  <a:close/>
                </a:path>
              </a:pathLst>
            </a:custGeom>
            <a:solidFill>
              <a:schemeClr val="tx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noEditPoints="1"/>
            </p:cNvSpPr>
            <p:nvPr/>
          </p:nvSpPr>
          <p:spPr bwMode="auto">
            <a:xfrm>
              <a:off x="1044" y="1130"/>
              <a:ext cx="1086" cy="548"/>
            </a:xfrm>
            <a:custGeom>
              <a:avLst/>
              <a:gdLst>
                <a:gd name="T0" fmla="*/ 1471 w 2172"/>
                <a:gd name="T1" fmla="*/ 308 h 1096"/>
                <a:gd name="T2" fmla="*/ 607 w 2172"/>
                <a:gd name="T3" fmla="*/ 103 h 1096"/>
                <a:gd name="T4" fmla="*/ 662 w 2172"/>
                <a:gd name="T5" fmla="*/ 79 h 1096"/>
                <a:gd name="T6" fmla="*/ 751 w 2172"/>
                <a:gd name="T7" fmla="*/ 47 h 1096"/>
                <a:gd name="T8" fmla="*/ 1051 w 2172"/>
                <a:gd name="T9" fmla="*/ 31 h 1096"/>
                <a:gd name="T10" fmla="*/ 981 w 2172"/>
                <a:gd name="T11" fmla="*/ 35 h 1096"/>
                <a:gd name="T12" fmla="*/ 808 w 2172"/>
                <a:gd name="T13" fmla="*/ 63 h 1096"/>
                <a:gd name="T14" fmla="*/ 708 w 2172"/>
                <a:gd name="T15" fmla="*/ 95 h 1096"/>
                <a:gd name="T16" fmla="*/ 612 w 2172"/>
                <a:gd name="T17" fmla="*/ 136 h 1096"/>
                <a:gd name="T18" fmla="*/ 439 w 2172"/>
                <a:gd name="T19" fmla="*/ 242 h 1096"/>
                <a:gd name="T20" fmla="*/ 161 w 2172"/>
                <a:gd name="T21" fmla="*/ 562 h 1096"/>
                <a:gd name="T22" fmla="*/ 49 w 2172"/>
                <a:gd name="T23" fmla="*/ 873 h 1096"/>
                <a:gd name="T24" fmla="*/ 31 w 2172"/>
                <a:gd name="T25" fmla="*/ 1022 h 1096"/>
                <a:gd name="T26" fmla="*/ 178 w 2172"/>
                <a:gd name="T27" fmla="*/ 1013 h 1096"/>
                <a:gd name="T28" fmla="*/ 192 w 2172"/>
                <a:gd name="T29" fmla="*/ 901 h 1096"/>
                <a:gd name="T30" fmla="*/ 287 w 2172"/>
                <a:gd name="T31" fmla="*/ 636 h 1096"/>
                <a:gd name="T32" fmla="*/ 527 w 2172"/>
                <a:gd name="T33" fmla="*/ 359 h 1096"/>
                <a:gd name="T34" fmla="*/ 899 w 2172"/>
                <a:gd name="T35" fmla="*/ 193 h 1096"/>
                <a:gd name="T36" fmla="*/ 1005 w 2172"/>
                <a:gd name="T37" fmla="*/ 179 h 1096"/>
                <a:gd name="T38" fmla="*/ 1113 w 2172"/>
                <a:gd name="T39" fmla="*/ 178 h 1096"/>
                <a:gd name="T40" fmla="*/ 1428 w 2172"/>
                <a:gd name="T41" fmla="*/ 253 h 1096"/>
                <a:gd name="T42" fmla="*/ 1490 w 2172"/>
                <a:gd name="T43" fmla="*/ 283 h 1096"/>
                <a:gd name="T44" fmla="*/ 1569 w 2172"/>
                <a:gd name="T45" fmla="*/ 333 h 1096"/>
                <a:gd name="T46" fmla="*/ 1754 w 2172"/>
                <a:gd name="T47" fmla="*/ 502 h 1096"/>
                <a:gd name="T48" fmla="*/ 1857 w 2172"/>
                <a:gd name="T49" fmla="*/ 658 h 1096"/>
                <a:gd name="T50" fmla="*/ 1864 w 2172"/>
                <a:gd name="T51" fmla="*/ 709 h 1096"/>
                <a:gd name="T52" fmla="*/ 1973 w 2172"/>
                <a:gd name="T53" fmla="*/ 957 h 1096"/>
                <a:gd name="T54" fmla="*/ 2123 w 2172"/>
                <a:gd name="T55" fmla="*/ 762 h 1096"/>
                <a:gd name="T56" fmla="*/ 2001 w 2172"/>
                <a:gd name="T57" fmla="*/ 625 h 1096"/>
                <a:gd name="T58" fmla="*/ 2000 w 2172"/>
                <a:gd name="T59" fmla="*/ 621 h 1096"/>
                <a:gd name="T60" fmla="*/ 1924 w 2172"/>
                <a:gd name="T61" fmla="*/ 489 h 1096"/>
                <a:gd name="T62" fmla="*/ 1656 w 2172"/>
                <a:gd name="T63" fmla="*/ 217 h 1096"/>
                <a:gd name="T64" fmla="*/ 1548 w 2172"/>
                <a:gd name="T65" fmla="*/ 150 h 1096"/>
                <a:gd name="T66" fmla="*/ 1423 w 2172"/>
                <a:gd name="T67" fmla="*/ 95 h 1096"/>
                <a:gd name="T68" fmla="*/ 1051 w 2172"/>
                <a:gd name="T69" fmla="*/ 31 h 1096"/>
                <a:gd name="T70" fmla="*/ 1297 w 2172"/>
                <a:gd name="T71" fmla="*/ 26 h 1096"/>
                <a:gd name="T72" fmla="*/ 1558 w 2172"/>
                <a:gd name="T73" fmla="*/ 121 h 1096"/>
                <a:gd name="T74" fmla="*/ 1700 w 2172"/>
                <a:gd name="T75" fmla="*/ 209 h 1096"/>
                <a:gd name="T76" fmla="*/ 1950 w 2172"/>
                <a:gd name="T77" fmla="*/ 471 h 1096"/>
                <a:gd name="T78" fmla="*/ 2024 w 2172"/>
                <a:gd name="T79" fmla="*/ 600 h 1096"/>
                <a:gd name="T80" fmla="*/ 2153 w 2172"/>
                <a:gd name="T81" fmla="*/ 771 h 1096"/>
                <a:gd name="T82" fmla="*/ 1982 w 2172"/>
                <a:gd name="T83" fmla="*/ 1021 h 1096"/>
                <a:gd name="T84" fmla="*/ 1709 w 2172"/>
                <a:gd name="T85" fmla="*/ 774 h 1096"/>
                <a:gd name="T86" fmla="*/ 1779 w 2172"/>
                <a:gd name="T87" fmla="*/ 587 h 1096"/>
                <a:gd name="T88" fmla="*/ 1556 w 2172"/>
                <a:gd name="T89" fmla="*/ 361 h 1096"/>
                <a:gd name="T90" fmla="*/ 1464 w 2172"/>
                <a:gd name="T91" fmla="*/ 305 h 1096"/>
                <a:gd name="T92" fmla="*/ 1415 w 2172"/>
                <a:gd name="T93" fmla="*/ 281 h 1096"/>
                <a:gd name="T94" fmla="*/ 1113 w 2172"/>
                <a:gd name="T95" fmla="*/ 209 h 1096"/>
                <a:gd name="T96" fmla="*/ 979 w 2172"/>
                <a:gd name="T97" fmla="*/ 212 h 1096"/>
                <a:gd name="T98" fmla="*/ 742 w 2172"/>
                <a:gd name="T99" fmla="*/ 271 h 1096"/>
                <a:gd name="T100" fmla="*/ 427 w 2172"/>
                <a:gd name="T101" fmla="*/ 491 h 1096"/>
                <a:gd name="T102" fmla="*/ 277 w 2172"/>
                <a:gd name="T103" fmla="*/ 728 h 1096"/>
                <a:gd name="T104" fmla="*/ 213 w 2172"/>
                <a:gd name="T105" fmla="*/ 965 h 1096"/>
                <a:gd name="T106" fmla="*/ 208 w 2172"/>
                <a:gd name="T107" fmla="*/ 1022 h 1096"/>
                <a:gd name="T108" fmla="*/ 0 w 2172"/>
                <a:gd name="T109" fmla="*/ 1022 h 1096"/>
                <a:gd name="T110" fmla="*/ 12 w 2172"/>
                <a:gd name="T111" fmla="*/ 903 h 1096"/>
                <a:gd name="T112" fmla="*/ 85 w 2172"/>
                <a:gd name="T113" fmla="*/ 646 h 1096"/>
                <a:gd name="T114" fmla="*/ 319 w 2172"/>
                <a:gd name="T115" fmla="*/ 305 h 1096"/>
                <a:gd name="T116" fmla="*/ 567 w 2172"/>
                <a:gd name="T117" fmla="*/ 124 h 1096"/>
                <a:gd name="T118" fmla="*/ 679 w 2172"/>
                <a:gd name="T119" fmla="*/ 72 h 1096"/>
                <a:gd name="T120" fmla="*/ 766 w 2172"/>
                <a:gd name="T121" fmla="*/ 44 h 1096"/>
                <a:gd name="T122" fmla="*/ 891 w 2172"/>
                <a:gd name="T123" fmla="*/ 15 h 1096"/>
                <a:gd name="T124" fmla="*/ 1046 w 2172"/>
                <a:gd name="T125"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2" h="1096">
                  <a:moveTo>
                    <a:pt x="1475" y="311"/>
                  </a:moveTo>
                  <a:lnTo>
                    <a:pt x="1486" y="318"/>
                  </a:lnTo>
                  <a:lnTo>
                    <a:pt x="1475" y="311"/>
                  </a:lnTo>
                  <a:lnTo>
                    <a:pt x="1475" y="311"/>
                  </a:lnTo>
                  <a:close/>
                  <a:moveTo>
                    <a:pt x="1471" y="308"/>
                  </a:moveTo>
                  <a:lnTo>
                    <a:pt x="1475" y="311"/>
                  </a:lnTo>
                  <a:lnTo>
                    <a:pt x="1475" y="311"/>
                  </a:lnTo>
                  <a:lnTo>
                    <a:pt x="1471" y="308"/>
                  </a:lnTo>
                  <a:close/>
                  <a:moveTo>
                    <a:pt x="977" y="212"/>
                  </a:moveTo>
                  <a:lnTo>
                    <a:pt x="968" y="213"/>
                  </a:lnTo>
                  <a:lnTo>
                    <a:pt x="977" y="212"/>
                  </a:lnTo>
                  <a:lnTo>
                    <a:pt x="977" y="212"/>
                  </a:lnTo>
                  <a:close/>
                  <a:moveTo>
                    <a:pt x="1523" y="103"/>
                  </a:moveTo>
                  <a:lnTo>
                    <a:pt x="1530" y="106"/>
                  </a:lnTo>
                  <a:lnTo>
                    <a:pt x="1523" y="103"/>
                  </a:lnTo>
                  <a:close/>
                  <a:moveTo>
                    <a:pt x="607" y="103"/>
                  </a:moveTo>
                  <a:lnTo>
                    <a:pt x="604" y="105"/>
                  </a:lnTo>
                  <a:lnTo>
                    <a:pt x="599" y="108"/>
                  </a:lnTo>
                  <a:lnTo>
                    <a:pt x="607" y="103"/>
                  </a:lnTo>
                  <a:close/>
                  <a:moveTo>
                    <a:pt x="634" y="90"/>
                  </a:moveTo>
                  <a:lnTo>
                    <a:pt x="631" y="93"/>
                  </a:lnTo>
                  <a:lnTo>
                    <a:pt x="630" y="93"/>
                  </a:lnTo>
                  <a:lnTo>
                    <a:pt x="634" y="90"/>
                  </a:lnTo>
                  <a:close/>
                  <a:moveTo>
                    <a:pt x="662" y="79"/>
                  </a:moveTo>
                  <a:lnTo>
                    <a:pt x="660" y="80"/>
                  </a:lnTo>
                  <a:lnTo>
                    <a:pt x="656" y="81"/>
                  </a:lnTo>
                  <a:lnTo>
                    <a:pt x="662" y="79"/>
                  </a:lnTo>
                  <a:close/>
                  <a:moveTo>
                    <a:pt x="696" y="66"/>
                  </a:moveTo>
                  <a:lnTo>
                    <a:pt x="692" y="67"/>
                  </a:lnTo>
                  <a:lnTo>
                    <a:pt x="688" y="69"/>
                  </a:lnTo>
                  <a:lnTo>
                    <a:pt x="696" y="66"/>
                  </a:lnTo>
                  <a:close/>
                  <a:moveTo>
                    <a:pt x="751" y="47"/>
                  </a:moveTo>
                  <a:lnTo>
                    <a:pt x="750" y="48"/>
                  </a:lnTo>
                  <a:lnTo>
                    <a:pt x="748" y="48"/>
                  </a:lnTo>
                  <a:lnTo>
                    <a:pt x="751" y="47"/>
                  </a:lnTo>
                  <a:close/>
                  <a:moveTo>
                    <a:pt x="804" y="32"/>
                  </a:moveTo>
                  <a:lnTo>
                    <a:pt x="802" y="33"/>
                  </a:lnTo>
                  <a:lnTo>
                    <a:pt x="800" y="33"/>
                  </a:lnTo>
                  <a:lnTo>
                    <a:pt x="804" y="32"/>
                  </a:lnTo>
                  <a:close/>
                  <a:moveTo>
                    <a:pt x="1051" y="31"/>
                  </a:moveTo>
                  <a:lnTo>
                    <a:pt x="1017" y="33"/>
                  </a:lnTo>
                  <a:lnTo>
                    <a:pt x="1032" y="32"/>
                  </a:lnTo>
                  <a:lnTo>
                    <a:pt x="1016" y="33"/>
                  </a:lnTo>
                  <a:lnTo>
                    <a:pt x="997" y="33"/>
                  </a:lnTo>
                  <a:lnTo>
                    <a:pt x="983" y="34"/>
                  </a:lnTo>
                  <a:lnTo>
                    <a:pt x="962" y="35"/>
                  </a:lnTo>
                  <a:lnTo>
                    <a:pt x="960" y="36"/>
                  </a:lnTo>
                  <a:lnTo>
                    <a:pt x="981" y="35"/>
                  </a:lnTo>
                  <a:lnTo>
                    <a:pt x="962" y="36"/>
                  </a:lnTo>
                  <a:lnTo>
                    <a:pt x="953" y="38"/>
                  </a:lnTo>
                  <a:lnTo>
                    <a:pt x="910" y="43"/>
                  </a:lnTo>
                  <a:lnTo>
                    <a:pt x="891" y="46"/>
                  </a:lnTo>
                  <a:lnTo>
                    <a:pt x="877" y="48"/>
                  </a:lnTo>
                  <a:lnTo>
                    <a:pt x="859" y="51"/>
                  </a:lnTo>
                  <a:lnTo>
                    <a:pt x="841" y="55"/>
                  </a:lnTo>
                  <a:lnTo>
                    <a:pt x="808" y="63"/>
                  </a:lnTo>
                  <a:lnTo>
                    <a:pt x="808" y="63"/>
                  </a:lnTo>
                  <a:lnTo>
                    <a:pt x="774" y="73"/>
                  </a:lnTo>
                  <a:lnTo>
                    <a:pt x="758" y="78"/>
                  </a:lnTo>
                  <a:lnTo>
                    <a:pt x="758" y="78"/>
                  </a:lnTo>
                  <a:lnTo>
                    <a:pt x="740" y="84"/>
                  </a:lnTo>
                  <a:lnTo>
                    <a:pt x="724" y="89"/>
                  </a:lnTo>
                  <a:lnTo>
                    <a:pt x="708" y="94"/>
                  </a:lnTo>
                  <a:lnTo>
                    <a:pt x="708" y="95"/>
                  </a:lnTo>
                  <a:lnTo>
                    <a:pt x="691" y="101"/>
                  </a:lnTo>
                  <a:lnTo>
                    <a:pt x="675" y="106"/>
                  </a:lnTo>
                  <a:lnTo>
                    <a:pt x="675" y="108"/>
                  </a:lnTo>
                  <a:lnTo>
                    <a:pt x="659" y="114"/>
                  </a:lnTo>
                  <a:lnTo>
                    <a:pt x="642" y="121"/>
                  </a:lnTo>
                  <a:lnTo>
                    <a:pt x="642" y="121"/>
                  </a:lnTo>
                  <a:lnTo>
                    <a:pt x="627" y="128"/>
                  </a:lnTo>
                  <a:lnTo>
                    <a:pt x="612" y="136"/>
                  </a:lnTo>
                  <a:lnTo>
                    <a:pt x="612" y="136"/>
                  </a:lnTo>
                  <a:lnTo>
                    <a:pt x="580" y="152"/>
                  </a:lnTo>
                  <a:lnTo>
                    <a:pt x="565" y="160"/>
                  </a:lnTo>
                  <a:lnTo>
                    <a:pt x="558" y="164"/>
                  </a:lnTo>
                  <a:lnTo>
                    <a:pt x="551" y="168"/>
                  </a:lnTo>
                  <a:lnTo>
                    <a:pt x="492" y="205"/>
                  </a:lnTo>
                  <a:lnTo>
                    <a:pt x="492" y="205"/>
                  </a:lnTo>
                  <a:lnTo>
                    <a:pt x="439" y="242"/>
                  </a:lnTo>
                  <a:lnTo>
                    <a:pt x="389" y="282"/>
                  </a:lnTo>
                  <a:lnTo>
                    <a:pt x="341" y="327"/>
                  </a:lnTo>
                  <a:lnTo>
                    <a:pt x="296" y="373"/>
                  </a:lnTo>
                  <a:lnTo>
                    <a:pt x="259" y="420"/>
                  </a:lnTo>
                  <a:lnTo>
                    <a:pt x="220" y="469"/>
                  </a:lnTo>
                  <a:lnTo>
                    <a:pt x="191" y="514"/>
                  </a:lnTo>
                  <a:lnTo>
                    <a:pt x="191" y="514"/>
                  </a:lnTo>
                  <a:lnTo>
                    <a:pt x="161" y="562"/>
                  </a:lnTo>
                  <a:lnTo>
                    <a:pt x="136" y="611"/>
                  </a:lnTo>
                  <a:lnTo>
                    <a:pt x="114" y="658"/>
                  </a:lnTo>
                  <a:lnTo>
                    <a:pt x="96" y="706"/>
                  </a:lnTo>
                  <a:lnTo>
                    <a:pt x="80" y="750"/>
                  </a:lnTo>
                  <a:lnTo>
                    <a:pt x="68" y="792"/>
                  </a:lnTo>
                  <a:lnTo>
                    <a:pt x="57" y="834"/>
                  </a:lnTo>
                  <a:lnTo>
                    <a:pt x="49" y="873"/>
                  </a:lnTo>
                  <a:lnTo>
                    <a:pt x="49" y="873"/>
                  </a:lnTo>
                  <a:lnTo>
                    <a:pt x="43" y="903"/>
                  </a:lnTo>
                  <a:lnTo>
                    <a:pt x="38" y="937"/>
                  </a:lnTo>
                  <a:lnTo>
                    <a:pt x="35" y="965"/>
                  </a:lnTo>
                  <a:lnTo>
                    <a:pt x="34" y="991"/>
                  </a:lnTo>
                  <a:lnTo>
                    <a:pt x="34" y="991"/>
                  </a:lnTo>
                  <a:lnTo>
                    <a:pt x="33" y="1002"/>
                  </a:lnTo>
                  <a:lnTo>
                    <a:pt x="33" y="1013"/>
                  </a:lnTo>
                  <a:lnTo>
                    <a:pt x="31" y="1022"/>
                  </a:lnTo>
                  <a:lnTo>
                    <a:pt x="30" y="1031"/>
                  </a:lnTo>
                  <a:lnTo>
                    <a:pt x="31" y="1031"/>
                  </a:lnTo>
                  <a:lnTo>
                    <a:pt x="31" y="1051"/>
                  </a:lnTo>
                  <a:lnTo>
                    <a:pt x="176" y="1051"/>
                  </a:lnTo>
                  <a:lnTo>
                    <a:pt x="176" y="1050"/>
                  </a:lnTo>
                  <a:lnTo>
                    <a:pt x="177" y="1037"/>
                  </a:lnTo>
                  <a:lnTo>
                    <a:pt x="177" y="1020"/>
                  </a:lnTo>
                  <a:lnTo>
                    <a:pt x="178" y="1013"/>
                  </a:lnTo>
                  <a:lnTo>
                    <a:pt x="179" y="1000"/>
                  </a:lnTo>
                  <a:lnTo>
                    <a:pt x="179" y="992"/>
                  </a:lnTo>
                  <a:lnTo>
                    <a:pt x="181" y="982"/>
                  </a:lnTo>
                  <a:lnTo>
                    <a:pt x="182" y="969"/>
                  </a:lnTo>
                  <a:lnTo>
                    <a:pt x="184" y="955"/>
                  </a:lnTo>
                  <a:lnTo>
                    <a:pt x="184" y="955"/>
                  </a:lnTo>
                  <a:lnTo>
                    <a:pt x="187" y="929"/>
                  </a:lnTo>
                  <a:lnTo>
                    <a:pt x="192" y="901"/>
                  </a:lnTo>
                  <a:lnTo>
                    <a:pt x="193" y="894"/>
                  </a:lnTo>
                  <a:lnTo>
                    <a:pt x="200" y="862"/>
                  </a:lnTo>
                  <a:lnTo>
                    <a:pt x="209" y="831"/>
                  </a:lnTo>
                  <a:lnTo>
                    <a:pt x="220" y="792"/>
                  </a:lnTo>
                  <a:lnTo>
                    <a:pt x="232" y="754"/>
                  </a:lnTo>
                  <a:lnTo>
                    <a:pt x="248" y="716"/>
                  </a:lnTo>
                  <a:lnTo>
                    <a:pt x="267" y="676"/>
                  </a:lnTo>
                  <a:lnTo>
                    <a:pt x="287" y="636"/>
                  </a:lnTo>
                  <a:lnTo>
                    <a:pt x="311" y="595"/>
                  </a:lnTo>
                  <a:lnTo>
                    <a:pt x="315" y="591"/>
                  </a:lnTo>
                  <a:lnTo>
                    <a:pt x="342" y="549"/>
                  </a:lnTo>
                  <a:lnTo>
                    <a:pt x="372" y="510"/>
                  </a:lnTo>
                  <a:lnTo>
                    <a:pt x="405" y="469"/>
                  </a:lnTo>
                  <a:lnTo>
                    <a:pt x="442" y="431"/>
                  </a:lnTo>
                  <a:lnTo>
                    <a:pt x="482" y="395"/>
                  </a:lnTo>
                  <a:lnTo>
                    <a:pt x="527" y="359"/>
                  </a:lnTo>
                  <a:lnTo>
                    <a:pt x="571" y="327"/>
                  </a:lnTo>
                  <a:lnTo>
                    <a:pt x="575" y="323"/>
                  </a:lnTo>
                  <a:lnTo>
                    <a:pt x="625" y="294"/>
                  </a:lnTo>
                  <a:lnTo>
                    <a:pt x="675" y="266"/>
                  </a:lnTo>
                  <a:lnTo>
                    <a:pt x="729" y="242"/>
                  </a:lnTo>
                  <a:lnTo>
                    <a:pt x="784" y="221"/>
                  </a:lnTo>
                  <a:lnTo>
                    <a:pt x="841" y="205"/>
                  </a:lnTo>
                  <a:lnTo>
                    <a:pt x="899" y="193"/>
                  </a:lnTo>
                  <a:lnTo>
                    <a:pt x="906" y="191"/>
                  </a:lnTo>
                  <a:lnTo>
                    <a:pt x="934" y="187"/>
                  </a:lnTo>
                  <a:lnTo>
                    <a:pt x="961" y="183"/>
                  </a:lnTo>
                  <a:lnTo>
                    <a:pt x="961" y="183"/>
                  </a:lnTo>
                  <a:lnTo>
                    <a:pt x="973" y="182"/>
                  </a:lnTo>
                  <a:lnTo>
                    <a:pt x="979" y="181"/>
                  </a:lnTo>
                  <a:lnTo>
                    <a:pt x="993" y="180"/>
                  </a:lnTo>
                  <a:lnTo>
                    <a:pt x="1005" y="179"/>
                  </a:lnTo>
                  <a:lnTo>
                    <a:pt x="994" y="180"/>
                  </a:lnTo>
                  <a:lnTo>
                    <a:pt x="1009" y="179"/>
                  </a:lnTo>
                  <a:lnTo>
                    <a:pt x="1023" y="178"/>
                  </a:lnTo>
                  <a:lnTo>
                    <a:pt x="1028" y="176"/>
                  </a:lnTo>
                  <a:lnTo>
                    <a:pt x="1024" y="178"/>
                  </a:lnTo>
                  <a:lnTo>
                    <a:pt x="1054" y="176"/>
                  </a:lnTo>
                  <a:lnTo>
                    <a:pt x="1085" y="178"/>
                  </a:lnTo>
                  <a:lnTo>
                    <a:pt x="1113" y="178"/>
                  </a:lnTo>
                  <a:lnTo>
                    <a:pt x="1142" y="180"/>
                  </a:lnTo>
                  <a:lnTo>
                    <a:pt x="1203" y="187"/>
                  </a:lnTo>
                  <a:lnTo>
                    <a:pt x="1204" y="187"/>
                  </a:lnTo>
                  <a:lnTo>
                    <a:pt x="1258" y="198"/>
                  </a:lnTo>
                  <a:lnTo>
                    <a:pt x="1265" y="199"/>
                  </a:lnTo>
                  <a:lnTo>
                    <a:pt x="1321" y="213"/>
                  </a:lnTo>
                  <a:lnTo>
                    <a:pt x="1375" y="232"/>
                  </a:lnTo>
                  <a:lnTo>
                    <a:pt x="1428" y="253"/>
                  </a:lnTo>
                  <a:lnTo>
                    <a:pt x="1439" y="259"/>
                  </a:lnTo>
                  <a:lnTo>
                    <a:pt x="1452" y="265"/>
                  </a:lnTo>
                  <a:lnTo>
                    <a:pt x="1448" y="263"/>
                  </a:lnTo>
                  <a:lnTo>
                    <a:pt x="1454" y="266"/>
                  </a:lnTo>
                  <a:lnTo>
                    <a:pt x="1464" y="271"/>
                  </a:lnTo>
                  <a:lnTo>
                    <a:pt x="1477" y="277"/>
                  </a:lnTo>
                  <a:lnTo>
                    <a:pt x="1477" y="277"/>
                  </a:lnTo>
                  <a:lnTo>
                    <a:pt x="1490" y="283"/>
                  </a:lnTo>
                  <a:lnTo>
                    <a:pt x="1492" y="284"/>
                  </a:lnTo>
                  <a:lnTo>
                    <a:pt x="1491" y="284"/>
                  </a:lnTo>
                  <a:lnTo>
                    <a:pt x="1502" y="291"/>
                  </a:lnTo>
                  <a:lnTo>
                    <a:pt x="1513" y="297"/>
                  </a:lnTo>
                  <a:lnTo>
                    <a:pt x="1517" y="300"/>
                  </a:lnTo>
                  <a:lnTo>
                    <a:pt x="1526" y="305"/>
                  </a:lnTo>
                  <a:lnTo>
                    <a:pt x="1526" y="305"/>
                  </a:lnTo>
                  <a:lnTo>
                    <a:pt x="1569" y="333"/>
                  </a:lnTo>
                  <a:lnTo>
                    <a:pt x="1573" y="336"/>
                  </a:lnTo>
                  <a:lnTo>
                    <a:pt x="1614" y="366"/>
                  </a:lnTo>
                  <a:lnTo>
                    <a:pt x="1617" y="368"/>
                  </a:lnTo>
                  <a:lnTo>
                    <a:pt x="1615" y="366"/>
                  </a:lnTo>
                  <a:lnTo>
                    <a:pt x="1654" y="399"/>
                  </a:lnTo>
                  <a:lnTo>
                    <a:pt x="1689" y="432"/>
                  </a:lnTo>
                  <a:lnTo>
                    <a:pt x="1723" y="467"/>
                  </a:lnTo>
                  <a:lnTo>
                    <a:pt x="1754" y="502"/>
                  </a:lnTo>
                  <a:lnTo>
                    <a:pt x="1755" y="504"/>
                  </a:lnTo>
                  <a:lnTo>
                    <a:pt x="1755" y="502"/>
                  </a:lnTo>
                  <a:lnTo>
                    <a:pt x="1780" y="536"/>
                  </a:lnTo>
                  <a:lnTo>
                    <a:pt x="1804" y="570"/>
                  </a:lnTo>
                  <a:lnTo>
                    <a:pt x="1807" y="575"/>
                  </a:lnTo>
                  <a:lnTo>
                    <a:pt x="1828" y="608"/>
                  </a:lnTo>
                  <a:lnTo>
                    <a:pt x="1846" y="640"/>
                  </a:lnTo>
                  <a:lnTo>
                    <a:pt x="1857" y="658"/>
                  </a:lnTo>
                  <a:lnTo>
                    <a:pt x="1864" y="673"/>
                  </a:lnTo>
                  <a:lnTo>
                    <a:pt x="1867" y="680"/>
                  </a:lnTo>
                  <a:lnTo>
                    <a:pt x="1868" y="684"/>
                  </a:lnTo>
                  <a:lnTo>
                    <a:pt x="1868" y="684"/>
                  </a:lnTo>
                  <a:lnTo>
                    <a:pt x="1871" y="687"/>
                  </a:lnTo>
                  <a:lnTo>
                    <a:pt x="1871" y="688"/>
                  </a:lnTo>
                  <a:lnTo>
                    <a:pt x="1877" y="702"/>
                  </a:lnTo>
                  <a:lnTo>
                    <a:pt x="1864" y="709"/>
                  </a:lnTo>
                  <a:lnTo>
                    <a:pt x="1750" y="762"/>
                  </a:lnTo>
                  <a:lnTo>
                    <a:pt x="1766" y="771"/>
                  </a:lnTo>
                  <a:lnTo>
                    <a:pt x="1810" y="800"/>
                  </a:lnTo>
                  <a:lnTo>
                    <a:pt x="1814" y="803"/>
                  </a:lnTo>
                  <a:lnTo>
                    <a:pt x="1856" y="836"/>
                  </a:lnTo>
                  <a:lnTo>
                    <a:pt x="1897" y="872"/>
                  </a:lnTo>
                  <a:lnTo>
                    <a:pt x="1935" y="912"/>
                  </a:lnTo>
                  <a:lnTo>
                    <a:pt x="1973" y="957"/>
                  </a:lnTo>
                  <a:lnTo>
                    <a:pt x="2007" y="1004"/>
                  </a:lnTo>
                  <a:lnTo>
                    <a:pt x="2010" y="1008"/>
                  </a:lnTo>
                  <a:lnTo>
                    <a:pt x="2027" y="1036"/>
                  </a:lnTo>
                  <a:lnTo>
                    <a:pt x="2043" y="1005"/>
                  </a:lnTo>
                  <a:lnTo>
                    <a:pt x="2068" y="948"/>
                  </a:lnTo>
                  <a:lnTo>
                    <a:pt x="2091" y="887"/>
                  </a:lnTo>
                  <a:lnTo>
                    <a:pt x="2109" y="824"/>
                  </a:lnTo>
                  <a:lnTo>
                    <a:pt x="2123" y="762"/>
                  </a:lnTo>
                  <a:lnTo>
                    <a:pt x="2133" y="696"/>
                  </a:lnTo>
                  <a:lnTo>
                    <a:pt x="2140" y="626"/>
                  </a:lnTo>
                  <a:lnTo>
                    <a:pt x="2141" y="591"/>
                  </a:lnTo>
                  <a:lnTo>
                    <a:pt x="2141" y="578"/>
                  </a:lnTo>
                  <a:lnTo>
                    <a:pt x="2023" y="633"/>
                  </a:lnTo>
                  <a:lnTo>
                    <a:pt x="2007" y="640"/>
                  </a:lnTo>
                  <a:lnTo>
                    <a:pt x="2004" y="629"/>
                  </a:lnTo>
                  <a:lnTo>
                    <a:pt x="2001" y="625"/>
                  </a:lnTo>
                  <a:lnTo>
                    <a:pt x="2001" y="625"/>
                  </a:lnTo>
                  <a:lnTo>
                    <a:pt x="2001" y="625"/>
                  </a:lnTo>
                  <a:lnTo>
                    <a:pt x="2002" y="624"/>
                  </a:lnTo>
                  <a:lnTo>
                    <a:pt x="2002" y="624"/>
                  </a:lnTo>
                  <a:lnTo>
                    <a:pt x="2001" y="625"/>
                  </a:lnTo>
                  <a:lnTo>
                    <a:pt x="2001" y="624"/>
                  </a:lnTo>
                  <a:lnTo>
                    <a:pt x="2000" y="622"/>
                  </a:lnTo>
                  <a:lnTo>
                    <a:pt x="2000" y="621"/>
                  </a:lnTo>
                  <a:lnTo>
                    <a:pt x="1997" y="616"/>
                  </a:lnTo>
                  <a:lnTo>
                    <a:pt x="1994" y="609"/>
                  </a:lnTo>
                  <a:lnTo>
                    <a:pt x="1994" y="609"/>
                  </a:lnTo>
                  <a:lnTo>
                    <a:pt x="1984" y="590"/>
                  </a:lnTo>
                  <a:lnTo>
                    <a:pt x="1975" y="570"/>
                  </a:lnTo>
                  <a:lnTo>
                    <a:pt x="1951" y="529"/>
                  </a:lnTo>
                  <a:lnTo>
                    <a:pt x="1924" y="489"/>
                  </a:lnTo>
                  <a:lnTo>
                    <a:pt x="1924" y="489"/>
                  </a:lnTo>
                  <a:lnTo>
                    <a:pt x="1899" y="452"/>
                  </a:lnTo>
                  <a:lnTo>
                    <a:pt x="1866" y="411"/>
                  </a:lnTo>
                  <a:lnTo>
                    <a:pt x="1832" y="369"/>
                  </a:lnTo>
                  <a:lnTo>
                    <a:pt x="1791" y="329"/>
                  </a:lnTo>
                  <a:lnTo>
                    <a:pt x="1749" y="289"/>
                  </a:lnTo>
                  <a:lnTo>
                    <a:pt x="1703" y="251"/>
                  </a:lnTo>
                  <a:lnTo>
                    <a:pt x="1678" y="230"/>
                  </a:lnTo>
                  <a:lnTo>
                    <a:pt x="1656" y="217"/>
                  </a:lnTo>
                  <a:lnTo>
                    <a:pt x="1656" y="217"/>
                  </a:lnTo>
                  <a:lnTo>
                    <a:pt x="1601" y="180"/>
                  </a:lnTo>
                  <a:lnTo>
                    <a:pt x="1575" y="164"/>
                  </a:lnTo>
                  <a:lnTo>
                    <a:pt x="1575" y="164"/>
                  </a:lnTo>
                  <a:lnTo>
                    <a:pt x="1560" y="156"/>
                  </a:lnTo>
                  <a:lnTo>
                    <a:pt x="1560" y="156"/>
                  </a:lnTo>
                  <a:lnTo>
                    <a:pt x="1546" y="149"/>
                  </a:lnTo>
                  <a:lnTo>
                    <a:pt x="1548" y="150"/>
                  </a:lnTo>
                  <a:lnTo>
                    <a:pt x="1544" y="148"/>
                  </a:lnTo>
                  <a:lnTo>
                    <a:pt x="1531" y="142"/>
                  </a:lnTo>
                  <a:lnTo>
                    <a:pt x="1517" y="135"/>
                  </a:lnTo>
                  <a:lnTo>
                    <a:pt x="1517" y="135"/>
                  </a:lnTo>
                  <a:lnTo>
                    <a:pt x="1486" y="121"/>
                  </a:lnTo>
                  <a:lnTo>
                    <a:pt x="1486" y="120"/>
                  </a:lnTo>
                  <a:lnTo>
                    <a:pt x="1455" y="108"/>
                  </a:lnTo>
                  <a:lnTo>
                    <a:pt x="1423" y="95"/>
                  </a:lnTo>
                  <a:lnTo>
                    <a:pt x="1358" y="73"/>
                  </a:lnTo>
                  <a:lnTo>
                    <a:pt x="1291" y="56"/>
                  </a:lnTo>
                  <a:lnTo>
                    <a:pt x="1226" y="43"/>
                  </a:lnTo>
                  <a:lnTo>
                    <a:pt x="1192" y="39"/>
                  </a:lnTo>
                  <a:lnTo>
                    <a:pt x="1158" y="35"/>
                  </a:lnTo>
                  <a:lnTo>
                    <a:pt x="1123" y="32"/>
                  </a:lnTo>
                  <a:lnTo>
                    <a:pt x="1087" y="32"/>
                  </a:lnTo>
                  <a:lnTo>
                    <a:pt x="1051" y="31"/>
                  </a:lnTo>
                  <a:close/>
                  <a:moveTo>
                    <a:pt x="1046" y="0"/>
                  </a:moveTo>
                  <a:lnTo>
                    <a:pt x="1064" y="0"/>
                  </a:lnTo>
                  <a:lnTo>
                    <a:pt x="1088" y="1"/>
                  </a:lnTo>
                  <a:lnTo>
                    <a:pt x="1123" y="1"/>
                  </a:lnTo>
                  <a:lnTo>
                    <a:pt x="1158" y="4"/>
                  </a:lnTo>
                  <a:lnTo>
                    <a:pt x="1192" y="8"/>
                  </a:lnTo>
                  <a:lnTo>
                    <a:pt x="1230" y="14"/>
                  </a:lnTo>
                  <a:lnTo>
                    <a:pt x="1297" y="26"/>
                  </a:lnTo>
                  <a:lnTo>
                    <a:pt x="1304" y="27"/>
                  </a:lnTo>
                  <a:lnTo>
                    <a:pt x="1370" y="44"/>
                  </a:lnTo>
                  <a:lnTo>
                    <a:pt x="1436" y="66"/>
                  </a:lnTo>
                  <a:lnTo>
                    <a:pt x="1468" y="79"/>
                  </a:lnTo>
                  <a:lnTo>
                    <a:pt x="1499" y="93"/>
                  </a:lnTo>
                  <a:lnTo>
                    <a:pt x="1530" y="106"/>
                  </a:lnTo>
                  <a:lnTo>
                    <a:pt x="1544" y="113"/>
                  </a:lnTo>
                  <a:lnTo>
                    <a:pt x="1558" y="121"/>
                  </a:lnTo>
                  <a:lnTo>
                    <a:pt x="1558" y="121"/>
                  </a:lnTo>
                  <a:lnTo>
                    <a:pt x="1573" y="128"/>
                  </a:lnTo>
                  <a:lnTo>
                    <a:pt x="1575" y="129"/>
                  </a:lnTo>
                  <a:lnTo>
                    <a:pt x="1589" y="137"/>
                  </a:lnTo>
                  <a:lnTo>
                    <a:pt x="1617" y="155"/>
                  </a:lnTo>
                  <a:lnTo>
                    <a:pt x="1669" y="188"/>
                  </a:lnTo>
                  <a:lnTo>
                    <a:pt x="1673" y="191"/>
                  </a:lnTo>
                  <a:lnTo>
                    <a:pt x="1700" y="209"/>
                  </a:lnTo>
                  <a:lnTo>
                    <a:pt x="1723" y="227"/>
                  </a:lnTo>
                  <a:lnTo>
                    <a:pt x="1771" y="267"/>
                  </a:lnTo>
                  <a:lnTo>
                    <a:pt x="1813" y="307"/>
                  </a:lnTo>
                  <a:lnTo>
                    <a:pt x="1853" y="347"/>
                  </a:lnTo>
                  <a:lnTo>
                    <a:pt x="1890" y="391"/>
                  </a:lnTo>
                  <a:lnTo>
                    <a:pt x="1889" y="391"/>
                  </a:lnTo>
                  <a:lnTo>
                    <a:pt x="1921" y="430"/>
                  </a:lnTo>
                  <a:lnTo>
                    <a:pt x="1950" y="471"/>
                  </a:lnTo>
                  <a:lnTo>
                    <a:pt x="1953" y="476"/>
                  </a:lnTo>
                  <a:lnTo>
                    <a:pt x="1980" y="516"/>
                  </a:lnTo>
                  <a:lnTo>
                    <a:pt x="2001" y="555"/>
                  </a:lnTo>
                  <a:lnTo>
                    <a:pt x="2013" y="577"/>
                  </a:lnTo>
                  <a:lnTo>
                    <a:pt x="2022" y="595"/>
                  </a:lnTo>
                  <a:lnTo>
                    <a:pt x="2022" y="596"/>
                  </a:lnTo>
                  <a:lnTo>
                    <a:pt x="2023" y="596"/>
                  </a:lnTo>
                  <a:lnTo>
                    <a:pt x="2024" y="600"/>
                  </a:lnTo>
                  <a:lnTo>
                    <a:pt x="2152" y="540"/>
                  </a:lnTo>
                  <a:lnTo>
                    <a:pt x="2172" y="530"/>
                  </a:lnTo>
                  <a:lnTo>
                    <a:pt x="2172" y="582"/>
                  </a:lnTo>
                  <a:lnTo>
                    <a:pt x="2172" y="591"/>
                  </a:lnTo>
                  <a:lnTo>
                    <a:pt x="2171" y="626"/>
                  </a:lnTo>
                  <a:lnTo>
                    <a:pt x="2164" y="696"/>
                  </a:lnTo>
                  <a:lnTo>
                    <a:pt x="2154" y="764"/>
                  </a:lnTo>
                  <a:lnTo>
                    <a:pt x="2153" y="771"/>
                  </a:lnTo>
                  <a:lnTo>
                    <a:pt x="2138" y="836"/>
                  </a:lnTo>
                  <a:lnTo>
                    <a:pt x="2119" y="899"/>
                  </a:lnTo>
                  <a:lnTo>
                    <a:pt x="2097" y="960"/>
                  </a:lnTo>
                  <a:lnTo>
                    <a:pt x="2071" y="1018"/>
                  </a:lnTo>
                  <a:lnTo>
                    <a:pt x="2041" y="1074"/>
                  </a:lnTo>
                  <a:lnTo>
                    <a:pt x="2029" y="1096"/>
                  </a:lnTo>
                  <a:lnTo>
                    <a:pt x="2015" y="1074"/>
                  </a:lnTo>
                  <a:lnTo>
                    <a:pt x="1982" y="1021"/>
                  </a:lnTo>
                  <a:lnTo>
                    <a:pt x="1982" y="1021"/>
                  </a:lnTo>
                  <a:lnTo>
                    <a:pt x="1951" y="979"/>
                  </a:lnTo>
                  <a:lnTo>
                    <a:pt x="1913" y="934"/>
                  </a:lnTo>
                  <a:lnTo>
                    <a:pt x="1875" y="894"/>
                  </a:lnTo>
                  <a:lnTo>
                    <a:pt x="1834" y="858"/>
                  </a:lnTo>
                  <a:lnTo>
                    <a:pt x="1795" y="827"/>
                  </a:lnTo>
                  <a:lnTo>
                    <a:pt x="1754" y="800"/>
                  </a:lnTo>
                  <a:lnTo>
                    <a:pt x="1709" y="774"/>
                  </a:lnTo>
                  <a:lnTo>
                    <a:pt x="1682" y="759"/>
                  </a:lnTo>
                  <a:lnTo>
                    <a:pt x="1710" y="747"/>
                  </a:lnTo>
                  <a:lnTo>
                    <a:pt x="1836" y="688"/>
                  </a:lnTo>
                  <a:lnTo>
                    <a:pt x="1836" y="687"/>
                  </a:lnTo>
                  <a:lnTo>
                    <a:pt x="1820" y="655"/>
                  </a:lnTo>
                  <a:lnTo>
                    <a:pt x="1799" y="621"/>
                  </a:lnTo>
                  <a:lnTo>
                    <a:pt x="1779" y="587"/>
                  </a:lnTo>
                  <a:lnTo>
                    <a:pt x="1779" y="587"/>
                  </a:lnTo>
                  <a:lnTo>
                    <a:pt x="1758" y="557"/>
                  </a:lnTo>
                  <a:lnTo>
                    <a:pt x="1731" y="522"/>
                  </a:lnTo>
                  <a:lnTo>
                    <a:pt x="1731" y="522"/>
                  </a:lnTo>
                  <a:lnTo>
                    <a:pt x="1701" y="489"/>
                  </a:lnTo>
                  <a:lnTo>
                    <a:pt x="1667" y="454"/>
                  </a:lnTo>
                  <a:lnTo>
                    <a:pt x="1632" y="421"/>
                  </a:lnTo>
                  <a:lnTo>
                    <a:pt x="1595" y="390"/>
                  </a:lnTo>
                  <a:lnTo>
                    <a:pt x="1556" y="361"/>
                  </a:lnTo>
                  <a:lnTo>
                    <a:pt x="1556" y="361"/>
                  </a:lnTo>
                  <a:lnTo>
                    <a:pt x="1509" y="330"/>
                  </a:lnTo>
                  <a:lnTo>
                    <a:pt x="1500" y="325"/>
                  </a:lnTo>
                  <a:lnTo>
                    <a:pt x="1500" y="326"/>
                  </a:lnTo>
                  <a:lnTo>
                    <a:pt x="1487" y="318"/>
                  </a:lnTo>
                  <a:lnTo>
                    <a:pt x="1475" y="311"/>
                  </a:lnTo>
                  <a:lnTo>
                    <a:pt x="1475" y="310"/>
                  </a:lnTo>
                  <a:lnTo>
                    <a:pt x="1464" y="305"/>
                  </a:lnTo>
                  <a:lnTo>
                    <a:pt x="1463" y="305"/>
                  </a:lnTo>
                  <a:lnTo>
                    <a:pt x="1452" y="299"/>
                  </a:lnTo>
                  <a:lnTo>
                    <a:pt x="1440" y="294"/>
                  </a:lnTo>
                  <a:lnTo>
                    <a:pt x="1440" y="294"/>
                  </a:lnTo>
                  <a:lnTo>
                    <a:pt x="1427" y="288"/>
                  </a:lnTo>
                  <a:lnTo>
                    <a:pt x="1415" y="282"/>
                  </a:lnTo>
                  <a:lnTo>
                    <a:pt x="1405" y="277"/>
                  </a:lnTo>
                  <a:lnTo>
                    <a:pt x="1415" y="281"/>
                  </a:lnTo>
                  <a:lnTo>
                    <a:pt x="1362" y="260"/>
                  </a:lnTo>
                  <a:lnTo>
                    <a:pt x="1308" y="242"/>
                  </a:lnTo>
                  <a:lnTo>
                    <a:pt x="1252" y="228"/>
                  </a:lnTo>
                  <a:lnTo>
                    <a:pt x="1252" y="228"/>
                  </a:lnTo>
                  <a:lnTo>
                    <a:pt x="1198" y="217"/>
                  </a:lnTo>
                  <a:lnTo>
                    <a:pt x="1198" y="217"/>
                  </a:lnTo>
                  <a:lnTo>
                    <a:pt x="1142" y="211"/>
                  </a:lnTo>
                  <a:lnTo>
                    <a:pt x="1113" y="209"/>
                  </a:lnTo>
                  <a:lnTo>
                    <a:pt x="1084" y="209"/>
                  </a:lnTo>
                  <a:lnTo>
                    <a:pt x="1054" y="207"/>
                  </a:lnTo>
                  <a:lnTo>
                    <a:pt x="1024" y="209"/>
                  </a:lnTo>
                  <a:lnTo>
                    <a:pt x="1024" y="207"/>
                  </a:lnTo>
                  <a:lnTo>
                    <a:pt x="1009" y="210"/>
                  </a:lnTo>
                  <a:lnTo>
                    <a:pt x="994" y="211"/>
                  </a:lnTo>
                  <a:lnTo>
                    <a:pt x="994" y="210"/>
                  </a:lnTo>
                  <a:lnTo>
                    <a:pt x="979" y="212"/>
                  </a:lnTo>
                  <a:lnTo>
                    <a:pt x="979" y="212"/>
                  </a:lnTo>
                  <a:lnTo>
                    <a:pt x="977" y="212"/>
                  </a:lnTo>
                  <a:lnTo>
                    <a:pt x="966" y="213"/>
                  </a:lnTo>
                  <a:lnTo>
                    <a:pt x="934" y="218"/>
                  </a:lnTo>
                  <a:lnTo>
                    <a:pt x="908" y="222"/>
                  </a:lnTo>
                  <a:lnTo>
                    <a:pt x="854" y="234"/>
                  </a:lnTo>
                  <a:lnTo>
                    <a:pt x="797" y="250"/>
                  </a:lnTo>
                  <a:lnTo>
                    <a:pt x="742" y="271"/>
                  </a:lnTo>
                  <a:lnTo>
                    <a:pt x="688" y="295"/>
                  </a:lnTo>
                  <a:lnTo>
                    <a:pt x="637" y="322"/>
                  </a:lnTo>
                  <a:lnTo>
                    <a:pt x="588" y="352"/>
                  </a:lnTo>
                  <a:lnTo>
                    <a:pt x="588" y="352"/>
                  </a:lnTo>
                  <a:lnTo>
                    <a:pt x="545" y="383"/>
                  </a:lnTo>
                  <a:lnTo>
                    <a:pt x="504" y="416"/>
                  </a:lnTo>
                  <a:lnTo>
                    <a:pt x="464" y="453"/>
                  </a:lnTo>
                  <a:lnTo>
                    <a:pt x="427" y="491"/>
                  </a:lnTo>
                  <a:lnTo>
                    <a:pt x="397" y="526"/>
                  </a:lnTo>
                  <a:lnTo>
                    <a:pt x="396" y="530"/>
                  </a:lnTo>
                  <a:lnTo>
                    <a:pt x="364" y="571"/>
                  </a:lnTo>
                  <a:lnTo>
                    <a:pt x="340" y="608"/>
                  </a:lnTo>
                  <a:lnTo>
                    <a:pt x="340" y="608"/>
                  </a:lnTo>
                  <a:lnTo>
                    <a:pt x="316" y="648"/>
                  </a:lnTo>
                  <a:lnTo>
                    <a:pt x="294" y="689"/>
                  </a:lnTo>
                  <a:lnTo>
                    <a:pt x="277" y="728"/>
                  </a:lnTo>
                  <a:lnTo>
                    <a:pt x="261" y="766"/>
                  </a:lnTo>
                  <a:lnTo>
                    <a:pt x="248" y="804"/>
                  </a:lnTo>
                  <a:lnTo>
                    <a:pt x="238" y="839"/>
                  </a:lnTo>
                  <a:lnTo>
                    <a:pt x="229" y="874"/>
                  </a:lnTo>
                  <a:lnTo>
                    <a:pt x="223" y="902"/>
                  </a:lnTo>
                  <a:lnTo>
                    <a:pt x="218" y="929"/>
                  </a:lnTo>
                  <a:lnTo>
                    <a:pt x="214" y="959"/>
                  </a:lnTo>
                  <a:lnTo>
                    <a:pt x="213" y="965"/>
                  </a:lnTo>
                  <a:lnTo>
                    <a:pt x="214" y="960"/>
                  </a:lnTo>
                  <a:lnTo>
                    <a:pt x="213" y="969"/>
                  </a:lnTo>
                  <a:lnTo>
                    <a:pt x="212" y="982"/>
                  </a:lnTo>
                  <a:lnTo>
                    <a:pt x="210" y="992"/>
                  </a:lnTo>
                  <a:lnTo>
                    <a:pt x="210" y="994"/>
                  </a:lnTo>
                  <a:lnTo>
                    <a:pt x="209" y="1005"/>
                  </a:lnTo>
                  <a:lnTo>
                    <a:pt x="209" y="1013"/>
                  </a:lnTo>
                  <a:lnTo>
                    <a:pt x="208" y="1022"/>
                  </a:lnTo>
                  <a:lnTo>
                    <a:pt x="208" y="1022"/>
                  </a:lnTo>
                  <a:lnTo>
                    <a:pt x="208" y="1037"/>
                  </a:lnTo>
                  <a:lnTo>
                    <a:pt x="207" y="1050"/>
                  </a:lnTo>
                  <a:lnTo>
                    <a:pt x="207" y="1064"/>
                  </a:lnTo>
                  <a:lnTo>
                    <a:pt x="206" y="1068"/>
                  </a:lnTo>
                  <a:lnTo>
                    <a:pt x="205" y="1082"/>
                  </a:lnTo>
                  <a:lnTo>
                    <a:pt x="0" y="1082"/>
                  </a:lnTo>
                  <a:lnTo>
                    <a:pt x="0" y="1022"/>
                  </a:lnTo>
                  <a:lnTo>
                    <a:pt x="2" y="1013"/>
                  </a:lnTo>
                  <a:lnTo>
                    <a:pt x="2" y="1002"/>
                  </a:lnTo>
                  <a:lnTo>
                    <a:pt x="3" y="990"/>
                  </a:lnTo>
                  <a:lnTo>
                    <a:pt x="3" y="989"/>
                  </a:lnTo>
                  <a:lnTo>
                    <a:pt x="4" y="965"/>
                  </a:lnTo>
                  <a:lnTo>
                    <a:pt x="9" y="933"/>
                  </a:lnTo>
                  <a:lnTo>
                    <a:pt x="9" y="933"/>
                  </a:lnTo>
                  <a:lnTo>
                    <a:pt x="12" y="903"/>
                  </a:lnTo>
                  <a:lnTo>
                    <a:pt x="19" y="866"/>
                  </a:lnTo>
                  <a:lnTo>
                    <a:pt x="20" y="860"/>
                  </a:lnTo>
                  <a:lnTo>
                    <a:pt x="28" y="821"/>
                  </a:lnTo>
                  <a:lnTo>
                    <a:pt x="39" y="782"/>
                  </a:lnTo>
                  <a:lnTo>
                    <a:pt x="39" y="782"/>
                  </a:lnTo>
                  <a:lnTo>
                    <a:pt x="51" y="738"/>
                  </a:lnTo>
                  <a:lnTo>
                    <a:pt x="67" y="693"/>
                  </a:lnTo>
                  <a:lnTo>
                    <a:pt x="85" y="646"/>
                  </a:lnTo>
                  <a:lnTo>
                    <a:pt x="108" y="598"/>
                  </a:lnTo>
                  <a:lnTo>
                    <a:pt x="132" y="549"/>
                  </a:lnTo>
                  <a:lnTo>
                    <a:pt x="162" y="501"/>
                  </a:lnTo>
                  <a:lnTo>
                    <a:pt x="166" y="497"/>
                  </a:lnTo>
                  <a:lnTo>
                    <a:pt x="198" y="447"/>
                  </a:lnTo>
                  <a:lnTo>
                    <a:pt x="235" y="400"/>
                  </a:lnTo>
                  <a:lnTo>
                    <a:pt x="275" y="351"/>
                  </a:lnTo>
                  <a:lnTo>
                    <a:pt x="319" y="305"/>
                  </a:lnTo>
                  <a:lnTo>
                    <a:pt x="368" y="260"/>
                  </a:lnTo>
                  <a:lnTo>
                    <a:pt x="420" y="218"/>
                  </a:lnTo>
                  <a:lnTo>
                    <a:pt x="474" y="180"/>
                  </a:lnTo>
                  <a:lnTo>
                    <a:pt x="479" y="176"/>
                  </a:lnTo>
                  <a:lnTo>
                    <a:pt x="535" y="142"/>
                  </a:lnTo>
                  <a:lnTo>
                    <a:pt x="535" y="142"/>
                  </a:lnTo>
                  <a:lnTo>
                    <a:pt x="552" y="132"/>
                  </a:lnTo>
                  <a:lnTo>
                    <a:pt x="567" y="124"/>
                  </a:lnTo>
                  <a:lnTo>
                    <a:pt x="598" y="109"/>
                  </a:lnTo>
                  <a:lnTo>
                    <a:pt x="604" y="105"/>
                  </a:lnTo>
                  <a:lnTo>
                    <a:pt x="614" y="100"/>
                  </a:lnTo>
                  <a:lnTo>
                    <a:pt x="629" y="94"/>
                  </a:lnTo>
                  <a:lnTo>
                    <a:pt x="631" y="93"/>
                  </a:lnTo>
                  <a:lnTo>
                    <a:pt x="660" y="80"/>
                  </a:lnTo>
                  <a:lnTo>
                    <a:pt x="664" y="79"/>
                  </a:lnTo>
                  <a:lnTo>
                    <a:pt x="679" y="72"/>
                  </a:lnTo>
                  <a:lnTo>
                    <a:pt x="692" y="67"/>
                  </a:lnTo>
                  <a:lnTo>
                    <a:pt x="697" y="66"/>
                  </a:lnTo>
                  <a:lnTo>
                    <a:pt x="712" y="61"/>
                  </a:lnTo>
                  <a:lnTo>
                    <a:pt x="730" y="55"/>
                  </a:lnTo>
                  <a:lnTo>
                    <a:pt x="747" y="49"/>
                  </a:lnTo>
                  <a:lnTo>
                    <a:pt x="750" y="48"/>
                  </a:lnTo>
                  <a:lnTo>
                    <a:pt x="766" y="43"/>
                  </a:lnTo>
                  <a:lnTo>
                    <a:pt x="766" y="44"/>
                  </a:lnTo>
                  <a:lnTo>
                    <a:pt x="799" y="34"/>
                  </a:lnTo>
                  <a:lnTo>
                    <a:pt x="802" y="33"/>
                  </a:lnTo>
                  <a:lnTo>
                    <a:pt x="835" y="25"/>
                  </a:lnTo>
                  <a:lnTo>
                    <a:pt x="831" y="26"/>
                  </a:lnTo>
                  <a:lnTo>
                    <a:pt x="836" y="25"/>
                  </a:lnTo>
                  <a:lnTo>
                    <a:pt x="853" y="22"/>
                  </a:lnTo>
                  <a:lnTo>
                    <a:pt x="871" y="18"/>
                  </a:lnTo>
                  <a:lnTo>
                    <a:pt x="891" y="15"/>
                  </a:lnTo>
                  <a:lnTo>
                    <a:pt x="908" y="12"/>
                  </a:lnTo>
                  <a:lnTo>
                    <a:pt x="942" y="8"/>
                  </a:lnTo>
                  <a:lnTo>
                    <a:pt x="942" y="8"/>
                  </a:lnTo>
                  <a:lnTo>
                    <a:pt x="962" y="5"/>
                  </a:lnTo>
                  <a:lnTo>
                    <a:pt x="979" y="4"/>
                  </a:lnTo>
                  <a:lnTo>
                    <a:pt x="997" y="2"/>
                  </a:lnTo>
                  <a:lnTo>
                    <a:pt x="1016" y="2"/>
                  </a:lnTo>
                  <a:lnTo>
                    <a:pt x="10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p:nvSpPr>
          <p:spPr bwMode="auto">
            <a:xfrm>
              <a:off x="1031" y="1732"/>
              <a:ext cx="1071" cy="526"/>
            </a:xfrm>
            <a:custGeom>
              <a:avLst/>
              <a:gdLst>
                <a:gd name="T0" fmla="*/ 205 w 2142"/>
                <a:gd name="T1" fmla="*/ 112 h 1051"/>
                <a:gd name="T2" fmla="*/ 342 w 2142"/>
                <a:gd name="T3" fmla="*/ 243 h 1051"/>
                <a:gd name="T4" fmla="*/ 301 w 2142"/>
                <a:gd name="T5" fmla="*/ 372 h 1051"/>
                <a:gd name="T6" fmla="*/ 302 w 2142"/>
                <a:gd name="T7" fmla="*/ 375 h 1051"/>
                <a:gd name="T8" fmla="*/ 308 w 2142"/>
                <a:gd name="T9" fmla="*/ 386 h 1051"/>
                <a:gd name="T10" fmla="*/ 350 w 2142"/>
                <a:gd name="T11" fmla="*/ 463 h 1051"/>
                <a:gd name="T12" fmla="*/ 456 w 2142"/>
                <a:gd name="T13" fmla="*/ 600 h 1051"/>
                <a:gd name="T14" fmla="*/ 594 w 2142"/>
                <a:gd name="T15" fmla="*/ 719 h 1051"/>
                <a:gd name="T16" fmla="*/ 675 w 2142"/>
                <a:gd name="T17" fmla="*/ 769 h 1051"/>
                <a:gd name="T18" fmla="*/ 737 w 2142"/>
                <a:gd name="T19" fmla="*/ 798 h 1051"/>
                <a:gd name="T20" fmla="*/ 898 w 2142"/>
                <a:gd name="T21" fmla="*/ 852 h 1051"/>
                <a:gd name="T22" fmla="*/ 1074 w 2142"/>
                <a:gd name="T23" fmla="*/ 874 h 1051"/>
                <a:gd name="T24" fmla="*/ 1163 w 2142"/>
                <a:gd name="T25" fmla="*/ 871 h 1051"/>
                <a:gd name="T26" fmla="*/ 1326 w 2142"/>
                <a:gd name="T27" fmla="*/ 842 h 1051"/>
                <a:gd name="T28" fmla="*/ 1511 w 2142"/>
                <a:gd name="T29" fmla="*/ 766 h 1051"/>
                <a:gd name="T30" fmla="*/ 1677 w 2142"/>
                <a:gd name="T31" fmla="*/ 649 h 1051"/>
                <a:gd name="T32" fmla="*/ 1814 w 2142"/>
                <a:gd name="T33" fmla="*/ 492 h 1051"/>
                <a:gd name="T34" fmla="*/ 1900 w 2142"/>
                <a:gd name="T35" fmla="*/ 331 h 1051"/>
                <a:gd name="T36" fmla="*/ 1945 w 2142"/>
                <a:gd name="T37" fmla="*/ 187 h 1051"/>
                <a:gd name="T38" fmla="*/ 1961 w 2142"/>
                <a:gd name="T39" fmla="*/ 85 h 1051"/>
                <a:gd name="T40" fmla="*/ 1964 w 2142"/>
                <a:gd name="T41" fmla="*/ 36 h 1051"/>
                <a:gd name="T42" fmla="*/ 1965 w 2142"/>
                <a:gd name="T43" fmla="*/ 3 h 1051"/>
                <a:gd name="T44" fmla="*/ 2142 w 2142"/>
                <a:gd name="T45" fmla="*/ 4 h 1051"/>
                <a:gd name="T46" fmla="*/ 2141 w 2142"/>
                <a:gd name="T47" fmla="*/ 52 h 1051"/>
                <a:gd name="T48" fmla="*/ 2134 w 2142"/>
                <a:gd name="T49" fmla="*/ 131 h 1051"/>
                <a:gd name="T50" fmla="*/ 2104 w 2142"/>
                <a:gd name="T51" fmla="*/ 279 h 1051"/>
                <a:gd name="T52" fmla="*/ 2035 w 2142"/>
                <a:gd name="T53" fmla="*/ 461 h 1051"/>
                <a:gd name="T54" fmla="*/ 1911 w 2142"/>
                <a:gd name="T55" fmla="*/ 656 h 1051"/>
                <a:gd name="T56" fmla="*/ 1778 w 2142"/>
                <a:gd name="T57" fmla="*/ 794 h 1051"/>
                <a:gd name="T58" fmla="*/ 1613 w 2142"/>
                <a:gd name="T59" fmla="*/ 912 h 1051"/>
                <a:gd name="T60" fmla="*/ 1520 w 2142"/>
                <a:gd name="T61" fmla="*/ 959 h 1051"/>
                <a:gd name="T62" fmla="*/ 1422 w 2142"/>
                <a:gd name="T63" fmla="*/ 997 h 1051"/>
                <a:gd name="T64" fmla="*/ 1354 w 2142"/>
                <a:gd name="T65" fmla="*/ 1018 h 1051"/>
                <a:gd name="T66" fmla="*/ 1284 w 2142"/>
                <a:gd name="T67" fmla="*/ 1033 h 1051"/>
                <a:gd name="T68" fmla="*/ 1177 w 2142"/>
                <a:gd name="T69" fmla="*/ 1047 h 1051"/>
                <a:gd name="T70" fmla="*/ 1070 w 2142"/>
                <a:gd name="T71" fmla="*/ 1050 h 1051"/>
                <a:gd name="T72" fmla="*/ 859 w 2142"/>
                <a:gd name="T73" fmla="*/ 1024 h 1051"/>
                <a:gd name="T74" fmla="*/ 664 w 2142"/>
                <a:gd name="T75" fmla="*/ 960 h 1051"/>
                <a:gd name="T76" fmla="*/ 590 w 2142"/>
                <a:gd name="T77" fmla="*/ 924 h 1051"/>
                <a:gd name="T78" fmla="*/ 495 w 2142"/>
                <a:gd name="T79" fmla="*/ 864 h 1051"/>
                <a:gd name="T80" fmla="*/ 327 w 2142"/>
                <a:gd name="T81" fmla="*/ 722 h 1051"/>
                <a:gd name="T82" fmla="*/ 201 w 2142"/>
                <a:gd name="T83" fmla="*/ 556 h 1051"/>
                <a:gd name="T84" fmla="*/ 149 w 2142"/>
                <a:gd name="T85" fmla="*/ 464 h 1051"/>
                <a:gd name="T86" fmla="*/ 142 w 2142"/>
                <a:gd name="T87" fmla="*/ 451 h 1051"/>
                <a:gd name="T88" fmla="*/ 140 w 2142"/>
                <a:gd name="T89" fmla="*/ 446 h 1051"/>
                <a:gd name="T90" fmla="*/ 10 w 2142"/>
                <a:gd name="T91" fmla="*/ 350 h 1051"/>
                <a:gd name="T92" fmla="*/ 68 w 2142"/>
                <a:gd name="T93" fmla="*/ 129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42" h="1051">
                  <a:moveTo>
                    <a:pt x="130" y="0"/>
                  </a:moveTo>
                  <a:lnTo>
                    <a:pt x="166" y="58"/>
                  </a:lnTo>
                  <a:lnTo>
                    <a:pt x="205" y="112"/>
                  </a:lnTo>
                  <a:lnTo>
                    <a:pt x="249" y="160"/>
                  </a:lnTo>
                  <a:lnTo>
                    <a:pt x="294" y="204"/>
                  </a:lnTo>
                  <a:lnTo>
                    <a:pt x="342" y="243"/>
                  </a:lnTo>
                  <a:lnTo>
                    <a:pt x="391" y="276"/>
                  </a:lnTo>
                  <a:lnTo>
                    <a:pt x="441" y="305"/>
                  </a:lnTo>
                  <a:lnTo>
                    <a:pt x="301" y="372"/>
                  </a:lnTo>
                  <a:lnTo>
                    <a:pt x="301" y="372"/>
                  </a:lnTo>
                  <a:lnTo>
                    <a:pt x="301" y="373"/>
                  </a:lnTo>
                  <a:lnTo>
                    <a:pt x="302" y="375"/>
                  </a:lnTo>
                  <a:lnTo>
                    <a:pt x="303" y="378"/>
                  </a:lnTo>
                  <a:lnTo>
                    <a:pt x="305" y="382"/>
                  </a:lnTo>
                  <a:lnTo>
                    <a:pt x="308" y="386"/>
                  </a:lnTo>
                  <a:lnTo>
                    <a:pt x="316" y="401"/>
                  </a:lnTo>
                  <a:lnTo>
                    <a:pt x="325" y="420"/>
                  </a:lnTo>
                  <a:lnTo>
                    <a:pt x="350" y="463"/>
                  </a:lnTo>
                  <a:lnTo>
                    <a:pt x="380" y="508"/>
                  </a:lnTo>
                  <a:lnTo>
                    <a:pt x="415" y="554"/>
                  </a:lnTo>
                  <a:lnTo>
                    <a:pt x="456" y="600"/>
                  </a:lnTo>
                  <a:lnTo>
                    <a:pt x="501" y="645"/>
                  </a:lnTo>
                  <a:lnTo>
                    <a:pt x="553" y="688"/>
                  </a:lnTo>
                  <a:lnTo>
                    <a:pt x="594" y="719"/>
                  </a:lnTo>
                  <a:lnTo>
                    <a:pt x="639" y="748"/>
                  </a:lnTo>
                  <a:lnTo>
                    <a:pt x="663" y="762"/>
                  </a:lnTo>
                  <a:lnTo>
                    <a:pt x="675" y="769"/>
                  </a:lnTo>
                  <a:lnTo>
                    <a:pt x="686" y="774"/>
                  </a:lnTo>
                  <a:lnTo>
                    <a:pt x="711" y="787"/>
                  </a:lnTo>
                  <a:lnTo>
                    <a:pt x="737" y="798"/>
                  </a:lnTo>
                  <a:lnTo>
                    <a:pt x="788" y="820"/>
                  </a:lnTo>
                  <a:lnTo>
                    <a:pt x="842" y="839"/>
                  </a:lnTo>
                  <a:lnTo>
                    <a:pt x="898" y="852"/>
                  </a:lnTo>
                  <a:lnTo>
                    <a:pt x="956" y="864"/>
                  </a:lnTo>
                  <a:lnTo>
                    <a:pt x="1014" y="871"/>
                  </a:lnTo>
                  <a:lnTo>
                    <a:pt x="1074" y="874"/>
                  </a:lnTo>
                  <a:lnTo>
                    <a:pt x="1104" y="874"/>
                  </a:lnTo>
                  <a:lnTo>
                    <a:pt x="1134" y="873"/>
                  </a:lnTo>
                  <a:lnTo>
                    <a:pt x="1163" y="871"/>
                  </a:lnTo>
                  <a:lnTo>
                    <a:pt x="1192" y="868"/>
                  </a:lnTo>
                  <a:lnTo>
                    <a:pt x="1260" y="858"/>
                  </a:lnTo>
                  <a:lnTo>
                    <a:pt x="1326" y="842"/>
                  </a:lnTo>
                  <a:lnTo>
                    <a:pt x="1391" y="821"/>
                  </a:lnTo>
                  <a:lnTo>
                    <a:pt x="1453" y="796"/>
                  </a:lnTo>
                  <a:lnTo>
                    <a:pt x="1511" y="766"/>
                  </a:lnTo>
                  <a:lnTo>
                    <a:pt x="1567" y="733"/>
                  </a:lnTo>
                  <a:lnTo>
                    <a:pt x="1620" y="696"/>
                  </a:lnTo>
                  <a:lnTo>
                    <a:pt x="1677" y="649"/>
                  </a:lnTo>
                  <a:lnTo>
                    <a:pt x="1728" y="599"/>
                  </a:lnTo>
                  <a:lnTo>
                    <a:pt x="1774" y="546"/>
                  </a:lnTo>
                  <a:lnTo>
                    <a:pt x="1814" y="492"/>
                  </a:lnTo>
                  <a:lnTo>
                    <a:pt x="1848" y="438"/>
                  </a:lnTo>
                  <a:lnTo>
                    <a:pt x="1877" y="384"/>
                  </a:lnTo>
                  <a:lnTo>
                    <a:pt x="1900" y="331"/>
                  </a:lnTo>
                  <a:lnTo>
                    <a:pt x="1919" y="280"/>
                  </a:lnTo>
                  <a:lnTo>
                    <a:pt x="1934" y="232"/>
                  </a:lnTo>
                  <a:lnTo>
                    <a:pt x="1945" y="187"/>
                  </a:lnTo>
                  <a:lnTo>
                    <a:pt x="1953" y="145"/>
                  </a:lnTo>
                  <a:lnTo>
                    <a:pt x="1958" y="109"/>
                  </a:lnTo>
                  <a:lnTo>
                    <a:pt x="1961" y="85"/>
                  </a:lnTo>
                  <a:lnTo>
                    <a:pt x="1963" y="63"/>
                  </a:lnTo>
                  <a:lnTo>
                    <a:pt x="1964" y="44"/>
                  </a:lnTo>
                  <a:lnTo>
                    <a:pt x="1964" y="36"/>
                  </a:lnTo>
                  <a:lnTo>
                    <a:pt x="1964" y="28"/>
                  </a:lnTo>
                  <a:lnTo>
                    <a:pt x="1965" y="13"/>
                  </a:lnTo>
                  <a:lnTo>
                    <a:pt x="1965" y="3"/>
                  </a:lnTo>
                  <a:lnTo>
                    <a:pt x="1965" y="0"/>
                  </a:lnTo>
                  <a:lnTo>
                    <a:pt x="2142" y="0"/>
                  </a:lnTo>
                  <a:lnTo>
                    <a:pt x="2142" y="4"/>
                  </a:lnTo>
                  <a:lnTo>
                    <a:pt x="2141" y="16"/>
                  </a:lnTo>
                  <a:lnTo>
                    <a:pt x="2141" y="34"/>
                  </a:lnTo>
                  <a:lnTo>
                    <a:pt x="2141" y="52"/>
                  </a:lnTo>
                  <a:lnTo>
                    <a:pt x="2139" y="75"/>
                  </a:lnTo>
                  <a:lnTo>
                    <a:pt x="2136" y="102"/>
                  </a:lnTo>
                  <a:lnTo>
                    <a:pt x="2134" y="131"/>
                  </a:lnTo>
                  <a:lnTo>
                    <a:pt x="2127" y="175"/>
                  </a:lnTo>
                  <a:lnTo>
                    <a:pt x="2118" y="225"/>
                  </a:lnTo>
                  <a:lnTo>
                    <a:pt x="2104" y="279"/>
                  </a:lnTo>
                  <a:lnTo>
                    <a:pt x="2087" y="337"/>
                  </a:lnTo>
                  <a:lnTo>
                    <a:pt x="2064" y="398"/>
                  </a:lnTo>
                  <a:lnTo>
                    <a:pt x="2035" y="461"/>
                  </a:lnTo>
                  <a:lnTo>
                    <a:pt x="2001" y="526"/>
                  </a:lnTo>
                  <a:lnTo>
                    <a:pt x="1960" y="592"/>
                  </a:lnTo>
                  <a:lnTo>
                    <a:pt x="1911" y="656"/>
                  </a:lnTo>
                  <a:lnTo>
                    <a:pt x="1871" y="704"/>
                  </a:lnTo>
                  <a:lnTo>
                    <a:pt x="1827" y="750"/>
                  </a:lnTo>
                  <a:lnTo>
                    <a:pt x="1778" y="794"/>
                  </a:lnTo>
                  <a:lnTo>
                    <a:pt x="1727" y="836"/>
                  </a:lnTo>
                  <a:lnTo>
                    <a:pt x="1672" y="875"/>
                  </a:lnTo>
                  <a:lnTo>
                    <a:pt x="1613" y="912"/>
                  </a:lnTo>
                  <a:lnTo>
                    <a:pt x="1583" y="928"/>
                  </a:lnTo>
                  <a:lnTo>
                    <a:pt x="1552" y="944"/>
                  </a:lnTo>
                  <a:lnTo>
                    <a:pt x="1520" y="959"/>
                  </a:lnTo>
                  <a:lnTo>
                    <a:pt x="1488" y="973"/>
                  </a:lnTo>
                  <a:lnTo>
                    <a:pt x="1455" y="985"/>
                  </a:lnTo>
                  <a:lnTo>
                    <a:pt x="1422" y="997"/>
                  </a:lnTo>
                  <a:lnTo>
                    <a:pt x="1404" y="1003"/>
                  </a:lnTo>
                  <a:lnTo>
                    <a:pt x="1388" y="1008"/>
                  </a:lnTo>
                  <a:lnTo>
                    <a:pt x="1354" y="1018"/>
                  </a:lnTo>
                  <a:lnTo>
                    <a:pt x="1318" y="1026"/>
                  </a:lnTo>
                  <a:lnTo>
                    <a:pt x="1301" y="1030"/>
                  </a:lnTo>
                  <a:lnTo>
                    <a:pt x="1284" y="1033"/>
                  </a:lnTo>
                  <a:lnTo>
                    <a:pt x="1248" y="1039"/>
                  </a:lnTo>
                  <a:lnTo>
                    <a:pt x="1213" y="1044"/>
                  </a:lnTo>
                  <a:lnTo>
                    <a:pt x="1177" y="1047"/>
                  </a:lnTo>
                  <a:lnTo>
                    <a:pt x="1142" y="1050"/>
                  </a:lnTo>
                  <a:lnTo>
                    <a:pt x="1106" y="1051"/>
                  </a:lnTo>
                  <a:lnTo>
                    <a:pt x="1070" y="1050"/>
                  </a:lnTo>
                  <a:lnTo>
                    <a:pt x="999" y="1046"/>
                  </a:lnTo>
                  <a:lnTo>
                    <a:pt x="929" y="1038"/>
                  </a:lnTo>
                  <a:lnTo>
                    <a:pt x="859" y="1024"/>
                  </a:lnTo>
                  <a:lnTo>
                    <a:pt x="793" y="1007"/>
                  </a:lnTo>
                  <a:lnTo>
                    <a:pt x="727" y="985"/>
                  </a:lnTo>
                  <a:lnTo>
                    <a:pt x="664" y="960"/>
                  </a:lnTo>
                  <a:lnTo>
                    <a:pt x="635" y="946"/>
                  </a:lnTo>
                  <a:lnTo>
                    <a:pt x="605" y="932"/>
                  </a:lnTo>
                  <a:lnTo>
                    <a:pt x="590" y="924"/>
                  </a:lnTo>
                  <a:lnTo>
                    <a:pt x="576" y="915"/>
                  </a:lnTo>
                  <a:lnTo>
                    <a:pt x="547" y="899"/>
                  </a:lnTo>
                  <a:lnTo>
                    <a:pt x="495" y="864"/>
                  </a:lnTo>
                  <a:lnTo>
                    <a:pt x="444" y="827"/>
                  </a:lnTo>
                  <a:lnTo>
                    <a:pt x="383" y="775"/>
                  </a:lnTo>
                  <a:lnTo>
                    <a:pt x="327" y="722"/>
                  </a:lnTo>
                  <a:lnTo>
                    <a:pt x="279" y="666"/>
                  </a:lnTo>
                  <a:lnTo>
                    <a:pt x="236" y="610"/>
                  </a:lnTo>
                  <a:lnTo>
                    <a:pt x="201" y="556"/>
                  </a:lnTo>
                  <a:lnTo>
                    <a:pt x="170" y="505"/>
                  </a:lnTo>
                  <a:lnTo>
                    <a:pt x="158" y="483"/>
                  </a:lnTo>
                  <a:lnTo>
                    <a:pt x="149" y="464"/>
                  </a:lnTo>
                  <a:lnTo>
                    <a:pt x="147" y="459"/>
                  </a:lnTo>
                  <a:lnTo>
                    <a:pt x="145" y="454"/>
                  </a:lnTo>
                  <a:lnTo>
                    <a:pt x="142" y="451"/>
                  </a:lnTo>
                  <a:lnTo>
                    <a:pt x="141" y="448"/>
                  </a:lnTo>
                  <a:lnTo>
                    <a:pt x="141" y="447"/>
                  </a:lnTo>
                  <a:lnTo>
                    <a:pt x="140" y="446"/>
                  </a:lnTo>
                  <a:lnTo>
                    <a:pt x="0" y="513"/>
                  </a:lnTo>
                  <a:lnTo>
                    <a:pt x="2" y="430"/>
                  </a:lnTo>
                  <a:lnTo>
                    <a:pt x="10" y="350"/>
                  </a:lnTo>
                  <a:lnTo>
                    <a:pt x="24" y="273"/>
                  </a:lnTo>
                  <a:lnTo>
                    <a:pt x="44" y="199"/>
                  </a:lnTo>
                  <a:lnTo>
                    <a:pt x="68" y="129"/>
                  </a:lnTo>
                  <a:lnTo>
                    <a:pt x="96" y="63"/>
                  </a:lnTo>
                  <a:lnTo>
                    <a:pt x="130" y="0"/>
                  </a:lnTo>
                  <a:close/>
                </a:path>
              </a:pathLst>
            </a:custGeom>
            <a:solidFill>
              <a:schemeClr val="tx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noEditPoints="1"/>
            </p:cNvSpPr>
            <p:nvPr/>
          </p:nvSpPr>
          <p:spPr bwMode="auto">
            <a:xfrm>
              <a:off x="1023" y="1717"/>
              <a:ext cx="1087" cy="548"/>
            </a:xfrm>
            <a:custGeom>
              <a:avLst/>
              <a:gdLst>
                <a:gd name="T0" fmla="*/ 734 w 2174"/>
                <a:gd name="T1" fmla="*/ 803 h 1096"/>
                <a:gd name="T2" fmla="*/ 179 w 2174"/>
                <a:gd name="T3" fmla="*/ 486 h 1096"/>
                <a:gd name="T4" fmla="*/ 1994 w 2174"/>
                <a:gd name="T5" fmla="*/ 96 h 1096"/>
                <a:gd name="T6" fmla="*/ 1973 w 2174"/>
                <a:gd name="T7" fmla="*/ 234 h 1096"/>
                <a:gd name="T8" fmla="*/ 1862 w 2174"/>
                <a:gd name="T9" fmla="*/ 501 h 1096"/>
                <a:gd name="T10" fmla="*/ 1645 w 2174"/>
                <a:gd name="T11" fmla="*/ 739 h 1096"/>
                <a:gd name="T12" fmla="*/ 1332 w 2174"/>
                <a:gd name="T13" fmla="*/ 892 h 1096"/>
                <a:gd name="T14" fmla="*/ 1165 w 2174"/>
                <a:gd name="T15" fmla="*/ 918 h 1096"/>
                <a:gd name="T16" fmla="*/ 969 w 2174"/>
                <a:gd name="T17" fmla="*/ 909 h 1096"/>
                <a:gd name="T18" fmla="*/ 733 w 2174"/>
                <a:gd name="T19" fmla="*/ 838 h 1096"/>
                <a:gd name="T20" fmla="*/ 671 w 2174"/>
                <a:gd name="T21" fmla="*/ 805 h 1096"/>
                <a:gd name="T22" fmla="*/ 560 w 2174"/>
                <a:gd name="T23" fmla="*/ 731 h 1096"/>
                <a:gd name="T24" fmla="*/ 366 w 2174"/>
                <a:gd name="T25" fmla="*/ 522 h 1096"/>
                <a:gd name="T26" fmla="*/ 310 w 2174"/>
                <a:gd name="T27" fmla="*/ 423 h 1096"/>
                <a:gd name="T28" fmla="*/ 423 w 2174"/>
                <a:gd name="T29" fmla="*/ 334 h 1096"/>
                <a:gd name="T30" fmla="*/ 201 w 2174"/>
                <a:gd name="T31" fmla="*/ 140 h 1096"/>
                <a:gd name="T32" fmla="*/ 64 w 2174"/>
                <a:gd name="T33" fmla="*/ 272 h 1096"/>
                <a:gd name="T34" fmla="*/ 32 w 2174"/>
                <a:gd name="T35" fmla="*/ 517 h 1096"/>
                <a:gd name="T36" fmla="*/ 179 w 2174"/>
                <a:gd name="T37" fmla="*/ 488 h 1096"/>
                <a:gd name="T38" fmla="*/ 274 w 2174"/>
                <a:gd name="T39" fmla="*/ 644 h 1096"/>
                <a:gd name="T40" fmla="*/ 496 w 2174"/>
                <a:gd name="T41" fmla="*/ 865 h 1096"/>
                <a:gd name="T42" fmla="*/ 614 w 2174"/>
                <a:gd name="T43" fmla="*/ 941 h 1096"/>
                <a:gd name="T44" fmla="*/ 749 w 2174"/>
                <a:gd name="T45" fmla="*/ 1002 h 1096"/>
                <a:gd name="T46" fmla="*/ 1086 w 2174"/>
                <a:gd name="T47" fmla="*/ 1065 h 1096"/>
                <a:gd name="T48" fmla="*/ 1262 w 2174"/>
                <a:gd name="T49" fmla="*/ 1054 h 1096"/>
                <a:gd name="T50" fmla="*/ 1331 w 2174"/>
                <a:gd name="T51" fmla="*/ 1041 h 1096"/>
                <a:gd name="T52" fmla="*/ 1448 w 2174"/>
                <a:gd name="T53" fmla="*/ 1007 h 1096"/>
                <a:gd name="T54" fmla="*/ 1561 w 2174"/>
                <a:gd name="T55" fmla="*/ 960 h 1096"/>
                <a:gd name="T56" fmla="*/ 1784 w 2174"/>
                <a:gd name="T57" fmla="*/ 814 h 1096"/>
                <a:gd name="T58" fmla="*/ 1983 w 2174"/>
                <a:gd name="T59" fmla="*/ 583 h 1096"/>
                <a:gd name="T60" fmla="*/ 2116 w 2174"/>
                <a:gd name="T61" fmla="*/ 262 h 1096"/>
                <a:gd name="T62" fmla="*/ 2141 w 2174"/>
                <a:gd name="T63" fmla="*/ 94 h 1096"/>
                <a:gd name="T64" fmla="*/ 192 w 2174"/>
                <a:gd name="T65" fmla="*/ 74 h 1096"/>
                <a:gd name="T66" fmla="*/ 464 w 2174"/>
                <a:gd name="T67" fmla="*/ 321 h 1096"/>
                <a:gd name="T68" fmla="*/ 355 w 2174"/>
                <a:gd name="T69" fmla="*/ 443 h 1096"/>
                <a:gd name="T70" fmla="*/ 505 w 2174"/>
                <a:gd name="T71" fmla="*/ 641 h 1096"/>
                <a:gd name="T72" fmla="*/ 687 w 2174"/>
                <a:gd name="T73" fmla="*/ 779 h 1096"/>
                <a:gd name="T74" fmla="*/ 749 w 2174"/>
                <a:gd name="T75" fmla="*/ 810 h 1096"/>
                <a:gd name="T76" fmla="*/ 1030 w 2174"/>
                <a:gd name="T77" fmla="*/ 886 h 1096"/>
                <a:gd name="T78" fmla="*/ 1150 w 2174"/>
                <a:gd name="T79" fmla="*/ 888 h 1096"/>
                <a:gd name="T80" fmla="*/ 1262 w 2174"/>
                <a:gd name="T81" fmla="*/ 875 h 1096"/>
                <a:gd name="T82" fmla="*/ 1584 w 2174"/>
                <a:gd name="T83" fmla="*/ 745 h 1096"/>
                <a:gd name="T84" fmla="*/ 1833 w 2174"/>
                <a:gd name="T85" fmla="*/ 489 h 1096"/>
                <a:gd name="T86" fmla="*/ 1937 w 2174"/>
                <a:gd name="T87" fmla="*/ 258 h 1096"/>
                <a:gd name="T88" fmla="*/ 1962 w 2174"/>
                <a:gd name="T89" fmla="*/ 115 h 1096"/>
                <a:gd name="T90" fmla="*/ 2174 w 2174"/>
                <a:gd name="T91" fmla="*/ 15 h 1096"/>
                <a:gd name="T92" fmla="*/ 2171 w 2174"/>
                <a:gd name="T93" fmla="*/ 107 h 1096"/>
                <a:gd name="T94" fmla="*/ 2135 w 2174"/>
                <a:gd name="T95" fmla="*/ 313 h 1096"/>
                <a:gd name="T96" fmla="*/ 1978 w 2174"/>
                <a:gd name="T97" fmla="*/ 644 h 1096"/>
                <a:gd name="T98" fmla="*/ 1699 w 2174"/>
                <a:gd name="T99" fmla="*/ 917 h 1096"/>
                <a:gd name="T100" fmla="*/ 1559 w 2174"/>
                <a:gd name="T101" fmla="*/ 996 h 1096"/>
                <a:gd name="T102" fmla="*/ 1478 w 2174"/>
                <a:gd name="T103" fmla="*/ 1030 h 1096"/>
                <a:gd name="T104" fmla="*/ 1374 w 2174"/>
                <a:gd name="T105" fmla="*/ 1063 h 1096"/>
                <a:gd name="T106" fmla="*/ 1303 w 2174"/>
                <a:gd name="T107" fmla="*/ 1077 h 1096"/>
                <a:gd name="T108" fmla="*/ 1195 w 2174"/>
                <a:gd name="T109" fmla="*/ 1092 h 1096"/>
                <a:gd name="T110" fmla="*/ 1015 w 2174"/>
                <a:gd name="T111" fmla="*/ 1092 h 1096"/>
                <a:gd name="T112" fmla="*/ 675 w 2174"/>
                <a:gd name="T113" fmla="*/ 1004 h 1096"/>
                <a:gd name="T114" fmla="*/ 599 w 2174"/>
                <a:gd name="T115" fmla="*/ 967 h 1096"/>
                <a:gd name="T116" fmla="*/ 555 w 2174"/>
                <a:gd name="T117" fmla="*/ 942 h 1096"/>
                <a:gd name="T118" fmla="*/ 320 w 2174"/>
                <a:gd name="T119" fmla="*/ 748 h 1096"/>
                <a:gd name="T120" fmla="*/ 171 w 2174"/>
                <a:gd name="T121" fmla="*/ 538 h 1096"/>
                <a:gd name="T122" fmla="*/ 0 w 2174"/>
                <a:gd name="T123" fmla="*/ 567 h 1096"/>
                <a:gd name="T124" fmla="*/ 21 w 2174"/>
                <a:gd name="T125" fmla="*/ 326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4" h="1096">
                  <a:moveTo>
                    <a:pt x="615" y="976"/>
                  </a:moveTo>
                  <a:lnTo>
                    <a:pt x="620" y="979"/>
                  </a:lnTo>
                  <a:lnTo>
                    <a:pt x="622" y="980"/>
                  </a:lnTo>
                  <a:lnTo>
                    <a:pt x="615" y="976"/>
                  </a:lnTo>
                  <a:close/>
                  <a:moveTo>
                    <a:pt x="718" y="794"/>
                  </a:moveTo>
                  <a:lnTo>
                    <a:pt x="722" y="796"/>
                  </a:lnTo>
                  <a:lnTo>
                    <a:pt x="734" y="803"/>
                  </a:lnTo>
                  <a:lnTo>
                    <a:pt x="718" y="794"/>
                  </a:lnTo>
                  <a:close/>
                  <a:moveTo>
                    <a:pt x="710" y="791"/>
                  </a:moveTo>
                  <a:lnTo>
                    <a:pt x="718" y="794"/>
                  </a:lnTo>
                  <a:lnTo>
                    <a:pt x="716" y="794"/>
                  </a:lnTo>
                  <a:lnTo>
                    <a:pt x="710" y="791"/>
                  </a:lnTo>
                  <a:close/>
                  <a:moveTo>
                    <a:pt x="173" y="477"/>
                  </a:moveTo>
                  <a:lnTo>
                    <a:pt x="179" y="486"/>
                  </a:lnTo>
                  <a:lnTo>
                    <a:pt x="176" y="481"/>
                  </a:lnTo>
                  <a:lnTo>
                    <a:pt x="173" y="477"/>
                  </a:lnTo>
                  <a:close/>
                  <a:moveTo>
                    <a:pt x="1996" y="46"/>
                  </a:moveTo>
                  <a:lnTo>
                    <a:pt x="1996" y="74"/>
                  </a:lnTo>
                  <a:lnTo>
                    <a:pt x="1995" y="84"/>
                  </a:lnTo>
                  <a:lnTo>
                    <a:pt x="1995" y="93"/>
                  </a:lnTo>
                  <a:lnTo>
                    <a:pt x="1994" y="96"/>
                  </a:lnTo>
                  <a:lnTo>
                    <a:pt x="1995" y="94"/>
                  </a:lnTo>
                  <a:lnTo>
                    <a:pt x="1993" y="115"/>
                  </a:lnTo>
                  <a:lnTo>
                    <a:pt x="1989" y="141"/>
                  </a:lnTo>
                  <a:lnTo>
                    <a:pt x="1987" y="166"/>
                  </a:lnTo>
                  <a:lnTo>
                    <a:pt x="1981" y="196"/>
                  </a:lnTo>
                  <a:lnTo>
                    <a:pt x="1980" y="202"/>
                  </a:lnTo>
                  <a:lnTo>
                    <a:pt x="1973" y="234"/>
                  </a:lnTo>
                  <a:lnTo>
                    <a:pt x="1965" y="266"/>
                  </a:lnTo>
                  <a:lnTo>
                    <a:pt x="1954" y="304"/>
                  </a:lnTo>
                  <a:lnTo>
                    <a:pt x="1941" y="342"/>
                  </a:lnTo>
                  <a:lnTo>
                    <a:pt x="1926" y="381"/>
                  </a:lnTo>
                  <a:lnTo>
                    <a:pt x="1907" y="421"/>
                  </a:lnTo>
                  <a:lnTo>
                    <a:pt x="1886" y="461"/>
                  </a:lnTo>
                  <a:lnTo>
                    <a:pt x="1862" y="501"/>
                  </a:lnTo>
                  <a:lnTo>
                    <a:pt x="1859" y="506"/>
                  </a:lnTo>
                  <a:lnTo>
                    <a:pt x="1831" y="547"/>
                  </a:lnTo>
                  <a:lnTo>
                    <a:pt x="1802" y="586"/>
                  </a:lnTo>
                  <a:lnTo>
                    <a:pt x="1767" y="626"/>
                  </a:lnTo>
                  <a:lnTo>
                    <a:pt x="1730" y="665"/>
                  </a:lnTo>
                  <a:lnTo>
                    <a:pt x="1690" y="702"/>
                  </a:lnTo>
                  <a:lnTo>
                    <a:pt x="1645" y="739"/>
                  </a:lnTo>
                  <a:lnTo>
                    <a:pt x="1602" y="770"/>
                  </a:lnTo>
                  <a:lnTo>
                    <a:pt x="1597" y="773"/>
                  </a:lnTo>
                  <a:lnTo>
                    <a:pt x="1548" y="803"/>
                  </a:lnTo>
                  <a:lnTo>
                    <a:pt x="1497" y="830"/>
                  </a:lnTo>
                  <a:lnTo>
                    <a:pt x="1444" y="854"/>
                  </a:lnTo>
                  <a:lnTo>
                    <a:pt x="1388" y="874"/>
                  </a:lnTo>
                  <a:lnTo>
                    <a:pt x="1332" y="892"/>
                  </a:lnTo>
                  <a:lnTo>
                    <a:pt x="1274" y="904"/>
                  </a:lnTo>
                  <a:lnTo>
                    <a:pt x="1268" y="905"/>
                  </a:lnTo>
                  <a:lnTo>
                    <a:pt x="1210" y="913"/>
                  </a:lnTo>
                  <a:lnTo>
                    <a:pt x="1194" y="916"/>
                  </a:lnTo>
                  <a:lnTo>
                    <a:pt x="1179" y="917"/>
                  </a:lnTo>
                  <a:lnTo>
                    <a:pt x="1179" y="916"/>
                  </a:lnTo>
                  <a:lnTo>
                    <a:pt x="1165" y="918"/>
                  </a:lnTo>
                  <a:lnTo>
                    <a:pt x="1150" y="919"/>
                  </a:lnTo>
                  <a:lnTo>
                    <a:pt x="1120" y="919"/>
                  </a:lnTo>
                  <a:lnTo>
                    <a:pt x="1105" y="920"/>
                  </a:lnTo>
                  <a:lnTo>
                    <a:pt x="1090" y="920"/>
                  </a:lnTo>
                  <a:lnTo>
                    <a:pt x="1060" y="919"/>
                  </a:lnTo>
                  <a:lnTo>
                    <a:pt x="1030" y="917"/>
                  </a:lnTo>
                  <a:lnTo>
                    <a:pt x="969" y="909"/>
                  </a:lnTo>
                  <a:lnTo>
                    <a:pt x="914" y="898"/>
                  </a:lnTo>
                  <a:lnTo>
                    <a:pt x="909" y="897"/>
                  </a:lnTo>
                  <a:lnTo>
                    <a:pt x="852" y="882"/>
                  </a:lnTo>
                  <a:lnTo>
                    <a:pt x="799" y="864"/>
                  </a:lnTo>
                  <a:lnTo>
                    <a:pt x="747" y="842"/>
                  </a:lnTo>
                  <a:lnTo>
                    <a:pt x="747" y="843"/>
                  </a:lnTo>
                  <a:lnTo>
                    <a:pt x="733" y="838"/>
                  </a:lnTo>
                  <a:lnTo>
                    <a:pt x="722" y="832"/>
                  </a:lnTo>
                  <a:lnTo>
                    <a:pt x="722" y="832"/>
                  </a:lnTo>
                  <a:lnTo>
                    <a:pt x="709" y="825"/>
                  </a:lnTo>
                  <a:lnTo>
                    <a:pt x="684" y="812"/>
                  </a:lnTo>
                  <a:lnTo>
                    <a:pt x="683" y="812"/>
                  </a:lnTo>
                  <a:lnTo>
                    <a:pt x="671" y="805"/>
                  </a:lnTo>
                  <a:lnTo>
                    <a:pt x="671" y="805"/>
                  </a:lnTo>
                  <a:lnTo>
                    <a:pt x="648" y="792"/>
                  </a:lnTo>
                  <a:lnTo>
                    <a:pt x="643" y="788"/>
                  </a:lnTo>
                  <a:lnTo>
                    <a:pt x="647" y="792"/>
                  </a:lnTo>
                  <a:lnTo>
                    <a:pt x="605" y="764"/>
                  </a:lnTo>
                  <a:lnTo>
                    <a:pt x="600" y="761"/>
                  </a:lnTo>
                  <a:lnTo>
                    <a:pt x="578" y="745"/>
                  </a:lnTo>
                  <a:lnTo>
                    <a:pt x="560" y="731"/>
                  </a:lnTo>
                  <a:lnTo>
                    <a:pt x="520" y="696"/>
                  </a:lnTo>
                  <a:lnTo>
                    <a:pt x="483" y="663"/>
                  </a:lnTo>
                  <a:lnTo>
                    <a:pt x="451" y="629"/>
                  </a:lnTo>
                  <a:lnTo>
                    <a:pt x="420" y="594"/>
                  </a:lnTo>
                  <a:lnTo>
                    <a:pt x="394" y="561"/>
                  </a:lnTo>
                  <a:lnTo>
                    <a:pt x="369" y="527"/>
                  </a:lnTo>
                  <a:lnTo>
                    <a:pt x="366" y="522"/>
                  </a:lnTo>
                  <a:lnTo>
                    <a:pt x="345" y="489"/>
                  </a:lnTo>
                  <a:lnTo>
                    <a:pt x="328" y="458"/>
                  </a:lnTo>
                  <a:lnTo>
                    <a:pt x="325" y="452"/>
                  </a:lnTo>
                  <a:lnTo>
                    <a:pt x="326" y="457"/>
                  </a:lnTo>
                  <a:lnTo>
                    <a:pt x="321" y="446"/>
                  </a:lnTo>
                  <a:lnTo>
                    <a:pt x="317" y="438"/>
                  </a:lnTo>
                  <a:lnTo>
                    <a:pt x="310" y="423"/>
                  </a:lnTo>
                  <a:lnTo>
                    <a:pt x="304" y="412"/>
                  </a:lnTo>
                  <a:lnTo>
                    <a:pt x="303" y="408"/>
                  </a:lnTo>
                  <a:lnTo>
                    <a:pt x="302" y="403"/>
                  </a:lnTo>
                  <a:lnTo>
                    <a:pt x="302" y="404"/>
                  </a:lnTo>
                  <a:lnTo>
                    <a:pt x="299" y="392"/>
                  </a:lnTo>
                  <a:lnTo>
                    <a:pt x="310" y="388"/>
                  </a:lnTo>
                  <a:lnTo>
                    <a:pt x="423" y="334"/>
                  </a:lnTo>
                  <a:lnTo>
                    <a:pt x="406" y="325"/>
                  </a:lnTo>
                  <a:lnTo>
                    <a:pt x="364" y="296"/>
                  </a:lnTo>
                  <a:lnTo>
                    <a:pt x="359" y="293"/>
                  </a:lnTo>
                  <a:lnTo>
                    <a:pt x="317" y="260"/>
                  </a:lnTo>
                  <a:lnTo>
                    <a:pt x="277" y="224"/>
                  </a:lnTo>
                  <a:lnTo>
                    <a:pt x="238" y="183"/>
                  </a:lnTo>
                  <a:lnTo>
                    <a:pt x="201" y="140"/>
                  </a:lnTo>
                  <a:lnTo>
                    <a:pt x="166" y="92"/>
                  </a:lnTo>
                  <a:lnTo>
                    <a:pt x="163" y="87"/>
                  </a:lnTo>
                  <a:lnTo>
                    <a:pt x="147" y="61"/>
                  </a:lnTo>
                  <a:lnTo>
                    <a:pt x="131" y="91"/>
                  </a:lnTo>
                  <a:lnTo>
                    <a:pt x="106" y="148"/>
                  </a:lnTo>
                  <a:lnTo>
                    <a:pt x="83" y="209"/>
                  </a:lnTo>
                  <a:lnTo>
                    <a:pt x="64" y="272"/>
                  </a:lnTo>
                  <a:lnTo>
                    <a:pt x="49" y="338"/>
                  </a:lnTo>
                  <a:lnTo>
                    <a:pt x="49" y="338"/>
                  </a:lnTo>
                  <a:lnTo>
                    <a:pt x="39" y="400"/>
                  </a:lnTo>
                  <a:lnTo>
                    <a:pt x="36" y="435"/>
                  </a:lnTo>
                  <a:lnTo>
                    <a:pt x="33" y="470"/>
                  </a:lnTo>
                  <a:lnTo>
                    <a:pt x="32" y="506"/>
                  </a:lnTo>
                  <a:lnTo>
                    <a:pt x="32" y="517"/>
                  </a:lnTo>
                  <a:lnTo>
                    <a:pt x="149" y="462"/>
                  </a:lnTo>
                  <a:lnTo>
                    <a:pt x="163" y="455"/>
                  </a:lnTo>
                  <a:lnTo>
                    <a:pt x="172" y="474"/>
                  </a:lnTo>
                  <a:lnTo>
                    <a:pt x="171" y="472"/>
                  </a:lnTo>
                  <a:lnTo>
                    <a:pt x="173" y="477"/>
                  </a:lnTo>
                  <a:lnTo>
                    <a:pt x="169" y="468"/>
                  </a:lnTo>
                  <a:lnTo>
                    <a:pt x="179" y="488"/>
                  </a:lnTo>
                  <a:lnTo>
                    <a:pt x="184" y="497"/>
                  </a:lnTo>
                  <a:lnTo>
                    <a:pt x="189" y="506"/>
                  </a:lnTo>
                  <a:lnTo>
                    <a:pt x="200" y="528"/>
                  </a:lnTo>
                  <a:lnTo>
                    <a:pt x="223" y="567"/>
                  </a:lnTo>
                  <a:lnTo>
                    <a:pt x="248" y="607"/>
                  </a:lnTo>
                  <a:lnTo>
                    <a:pt x="248" y="607"/>
                  </a:lnTo>
                  <a:lnTo>
                    <a:pt x="274" y="644"/>
                  </a:lnTo>
                  <a:lnTo>
                    <a:pt x="307" y="687"/>
                  </a:lnTo>
                  <a:lnTo>
                    <a:pt x="306" y="687"/>
                  </a:lnTo>
                  <a:lnTo>
                    <a:pt x="342" y="726"/>
                  </a:lnTo>
                  <a:lnTo>
                    <a:pt x="382" y="768"/>
                  </a:lnTo>
                  <a:lnTo>
                    <a:pt x="425" y="808"/>
                  </a:lnTo>
                  <a:lnTo>
                    <a:pt x="470" y="846"/>
                  </a:lnTo>
                  <a:lnTo>
                    <a:pt x="496" y="865"/>
                  </a:lnTo>
                  <a:lnTo>
                    <a:pt x="516" y="880"/>
                  </a:lnTo>
                  <a:lnTo>
                    <a:pt x="516" y="880"/>
                  </a:lnTo>
                  <a:lnTo>
                    <a:pt x="570" y="916"/>
                  </a:lnTo>
                  <a:lnTo>
                    <a:pt x="570" y="916"/>
                  </a:lnTo>
                  <a:lnTo>
                    <a:pt x="584" y="923"/>
                  </a:lnTo>
                  <a:lnTo>
                    <a:pt x="600" y="933"/>
                  </a:lnTo>
                  <a:lnTo>
                    <a:pt x="614" y="941"/>
                  </a:lnTo>
                  <a:lnTo>
                    <a:pt x="628" y="948"/>
                  </a:lnTo>
                  <a:lnTo>
                    <a:pt x="628" y="948"/>
                  </a:lnTo>
                  <a:lnTo>
                    <a:pt x="643" y="955"/>
                  </a:lnTo>
                  <a:lnTo>
                    <a:pt x="657" y="963"/>
                  </a:lnTo>
                  <a:lnTo>
                    <a:pt x="657" y="963"/>
                  </a:lnTo>
                  <a:lnTo>
                    <a:pt x="687" y="976"/>
                  </a:lnTo>
                  <a:lnTo>
                    <a:pt x="749" y="1002"/>
                  </a:lnTo>
                  <a:lnTo>
                    <a:pt x="815" y="1024"/>
                  </a:lnTo>
                  <a:lnTo>
                    <a:pt x="881" y="1041"/>
                  </a:lnTo>
                  <a:lnTo>
                    <a:pt x="948" y="1053"/>
                  </a:lnTo>
                  <a:lnTo>
                    <a:pt x="980" y="1058"/>
                  </a:lnTo>
                  <a:lnTo>
                    <a:pt x="1015" y="1061"/>
                  </a:lnTo>
                  <a:lnTo>
                    <a:pt x="1051" y="1064"/>
                  </a:lnTo>
                  <a:lnTo>
                    <a:pt x="1086" y="1065"/>
                  </a:lnTo>
                  <a:lnTo>
                    <a:pt x="1156" y="1065"/>
                  </a:lnTo>
                  <a:lnTo>
                    <a:pt x="1176" y="1063"/>
                  </a:lnTo>
                  <a:lnTo>
                    <a:pt x="1192" y="1063"/>
                  </a:lnTo>
                  <a:lnTo>
                    <a:pt x="1212" y="1060"/>
                  </a:lnTo>
                  <a:lnTo>
                    <a:pt x="1228" y="1059"/>
                  </a:lnTo>
                  <a:lnTo>
                    <a:pt x="1262" y="1054"/>
                  </a:lnTo>
                  <a:lnTo>
                    <a:pt x="1262" y="1054"/>
                  </a:lnTo>
                  <a:lnTo>
                    <a:pt x="1283" y="1051"/>
                  </a:lnTo>
                  <a:lnTo>
                    <a:pt x="1298" y="1048"/>
                  </a:lnTo>
                  <a:lnTo>
                    <a:pt x="1299" y="1048"/>
                  </a:lnTo>
                  <a:lnTo>
                    <a:pt x="1314" y="1045"/>
                  </a:lnTo>
                  <a:lnTo>
                    <a:pt x="1319" y="1043"/>
                  </a:lnTo>
                  <a:lnTo>
                    <a:pt x="1326" y="1042"/>
                  </a:lnTo>
                  <a:lnTo>
                    <a:pt x="1331" y="1041"/>
                  </a:lnTo>
                  <a:lnTo>
                    <a:pt x="1331" y="1041"/>
                  </a:lnTo>
                  <a:lnTo>
                    <a:pt x="1366" y="1033"/>
                  </a:lnTo>
                  <a:lnTo>
                    <a:pt x="1401" y="1024"/>
                  </a:lnTo>
                  <a:lnTo>
                    <a:pt x="1401" y="1025"/>
                  </a:lnTo>
                  <a:lnTo>
                    <a:pt x="1416" y="1019"/>
                  </a:lnTo>
                  <a:lnTo>
                    <a:pt x="1433" y="1013"/>
                  </a:lnTo>
                  <a:lnTo>
                    <a:pt x="1448" y="1007"/>
                  </a:lnTo>
                  <a:lnTo>
                    <a:pt x="1466" y="1002"/>
                  </a:lnTo>
                  <a:lnTo>
                    <a:pt x="1481" y="995"/>
                  </a:lnTo>
                  <a:lnTo>
                    <a:pt x="1498" y="989"/>
                  </a:lnTo>
                  <a:lnTo>
                    <a:pt x="1530" y="975"/>
                  </a:lnTo>
                  <a:lnTo>
                    <a:pt x="1547" y="967"/>
                  </a:lnTo>
                  <a:lnTo>
                    <a:pt x="1551" y="965"/>
                  </a:lnTo>
                  <a:lnTo>
                    <a:pt x="1561" y="960"/>
                  </a:lnTo>
                  <a:lnTo>
                    <a:pt x="1592" y="944"/>
                  </a:lnTo>
                  <a:lnTo>
                    <a:pt x="1622" y="929"/>
                  </a:lnTo>
                  <a:lnTo>
                    <a:pt x="1652" y="910"/>
                  </a:lnTo>
                  <a:lnTo>
                    <a:pt x="1682" y="892"/>
                  </a:lnTo>
                  <a:lnTo>
                    <a:pt x="1682" y="892"/>
                  </a:lnTo>
                  <a:lnTo>
                    <a:pt x="1734" y="855"/>
                  </a:lnTo>
                  <a:lnTo>
                    <a:pt x="1784" y="814"/>
                  </a:lnTo>
                  <a:lnTo>
                    <a:pt x="1832" y="769"/>
                  </a:lnTo>
                  <a:lnTo>
                    <a:pt x="1877" y="723"/>
                  </a:lnTo>
                  <a:lnTo>
                    <a:pt x="1898" y="699"/>
                  </a:lnTo>
                  <a:lnTo>
                    <a:pt x="1916" y="677"/>
                  </a:lnTo>
                  <a:lnTo>
                    <a:pt x="1949" y="631"/>
                  </a:lnTo>
                  <a:lnTo>
                    <a:pt x="1949" y="631"/>
                  </a:lnTo>
                  <a:lnTo>
                    <a:pt x="1983" y="583"/>
                  </a:lnTo>
                  <a:lnTo>
                    <a:pt x="2011" y="533"/>
                  </a:lnTo>
                  <a:lnTo>
                    <a:pt x="2038" y="484"/>
                  </a:lnTo>
                  <a:lnTo>
                    <a:pt x="2058" y="437"/>
                  </a:lnTo>
                  <a:lnTo>
                    <a:pt x="2078" y="390"/>
                  </a:lnTo>
                  <a:lnTo>
                    <a:pt x="2093" y="345"/>
                  </a:lnTo>
                  <a:lnTo>
                    <a:pt x="2106" y="305"/>
                  </a:lnTo>
                  <a:lnTo>
                    <a:pt x="2116" y="262"/>
                  </a:lnTo>
                  <a:lnTo>
                    <a:pt x="2124" y="226"/>
                  </a:lnTo>
                  <a:lnTo>
                    <a:pt x="2135" y="158"/>
                  </a:lnTo>
                  <a:lnTo>
                    <a:pt x="2135" y="158"/>
                  </a:lnTo>
                  <a:lnTo>
                    <a:pt x="2140" y="104"/>
                  </a:lnTo>
                  <a:lnTo>
                    <a:pt x="2137" y="124"/>
                  </a:lnTo>
                  <a:lnTo>
                    <a:pt x="2140" y="103"/>
                  </a:lnTo>
                  <a:lnTo>
                    <a:pt x="2141" y="94"/>
                  </a:lnTo>
                  <a:lnTo>
                    <a:pt x="2142" y="80"/>
                  </a:lnTo>
                  <a:lnTo>
                    <a:pt x="2142" y="46"/>
                  </a:lnTo>
                  <a:lnTo>
                    <a:pt x="1996" y="46"/>
                  </a:lnTo>
                  <a:close/>
                  <a:moveTo>
                    <a:pt x="145" y="0"/>
                  </a:moveTo>
                  <a:lnTo>
                    <a:pt x="159" y="23"/>
                  </a:lnTo>
                  <a:lnTo>
                    <a:pt x="192" y="74"/>
                  </a:lnTo>
                  <a:lnTo>
                    <a:pt x="192" y="74"/>
                  </a:lnTo>
                  <a:lnTo>
                    <a:pt x="223" y="118"/>
                  </a:lnTo>
                  <a:lnTo>
                    <a:pt x="259" y="162"/>
                  </a:lnTo>
                  <a:lnTo>
                    <a:pt x="298" y="202"/>
                  </a:lnTo>
                  <a:lnTo>
                    <a:pt x="338" y="239"/>
                  </a:lnTo>
                  <a:lnTo>
                    <a:pt x="376" y="267"/>
                  </a:lnTo>
                  <a:lnTo>
                    <a:pt x="419" y="296"/>
                  </a:lnTo>
                  <a:lnTo>
                    <a:pt x="464" y="321"/>
                  </a:lnTo>
                  <a:lnTo>
                    <a:pt x="490" y="336"/>
                  </a:lnTo>
                  <a:lnTo>
                    <a:pt x="464" y="349"/>
                  </a:lnTo>
                  <a:lnTo>
                    <a:pt x="337" y="408"/>
                  </a:lnTo>
                  <a:lnTo>
                    <a:pt x="337" y="410"/>
                  </a:lnTo>
                  <a:lnTo>
                    <a:pt x="345" y="426"/>
                  </a:lnTo>
                  <a:lnTo>
                    <a:pt x="350" y="434"/>
                  </a:lnTo>
                  <a:lnTo>
                    <a:pt x="355" y="443"/>
                  </a:lnTo>
                  <a:lnTo>
                    <a:pt x="374" y="476"/>
                  </a:lnTo>
                  <a:lnTo>
                    <a:pt x="395" y="509"/>
                  </a:lnTo>
                  <a:lnTo>
                    <a:pt x="395" y="509"/>
                  </a:lnTo>
                  <a:lnTo>
                    <a:pt x="415" y="539"/>
                  </a:lnTo>
                  <a:lnTo>
                    <a:pt x="443" y="575"/>
                  </a:lnTo>
                  <a:lnTo>
                    <a:pt x="473" y="607"/>
                  </a:lnTo>
                  <a:lnTo>
                    <a:pt x="505" y="641"/>
                  </a:lnTo>
                  <a:lnTo>
                    <a:pt x="542" y="675"/>
                  </a:lnTo>
                  <a:lnTo>
                    <a:pt x="579" y="707"/>
                  </a:lnTo>
                  <a:lnTo>
                    <a:pt x="600" y="723"/>
                  </a:lnTo>
                  <a:lnTo>
                    <a:pt x="617" y="735"/>
                  </a:lnTo>
                  <a:lnTo>
                    <a:pt x="617" y="735"/>
                  </a:lnTo>
                  <a:lnTo>
                    <a:pt x="663" y="765"/>
                  </a:lnTo>
                  <a:lnTo>
                    <a:pt x="687" y="779"/>
                  </a:lnTo>
                  <a:lnTo>
                    <a:pt x="698" y="785"/>
                  </a:lnTo>
                  <a:lnTo>
                    <a:pt x="698" y="785"/>
                  </a:lnTo>
                  <a:lnTo>
                    <a:pt x="709" y="791"/>
                  </a:lnTo>
                  <a:lnTo>
                    <a:pt x="716" y="794"/>
                  </a:lnTo>
                  <a:lnTo>
                    <a:pt x="735" y="804"/>
                  </a:lnTo>
                  <a:lnTo>
                    <a:pt x="746" y="809"/>
                  </a:lnTo>
                  <a:lnTo>
                    <a:pt x="749" y="810"/>
                  </a:lnTo>
                  <a:lnTo>
                    <a:pt x="760" y="815"/>
                  </a:lnTo>
                  <a:lnTo>
                    <a:pt x="811" y="835"/>
                  </a:lnTo>
                  <a:lnTo>
                    <a:pt x="865" y="854"/>
                  </a:lnTo>
                  <a:lnTo>
                    <a:pt x="921" y="869"/>
                  </a:lnTo>
                  <a:lnTo>
                    <a:pt x="921" y="869"/>
                  </a:lnTo>
                  <a:lnTo>
                    <a:pt x="974" y="879"/>
                  </a:lnTo>
                  <a:lnTo>
                    <a:pt x="1030" y="886"/>
                  </a:lnTo>
                  <a:lnTo>
                    <a:pt x="1060" y="888"/>
                  </a:lnTo>
                  <a:lnTo>
                    <a:pt x="1090" y="889"/>
                  </a:lnTo>
                  <a:lnTo>
                    <a:pt x="1089" y="888"/>
                  </a:lnTo>
                  <a:lnTo>
                    <a:pt x="1091" y="889"/>
                  </a:lnTo>
                  <a:lnTo>
                    <a:pt x="1105" y="889"/>
                  </a:lnTo>
                  <a:lnTo>
                    <a:pt x="1120" y="888"/>
                  </a:lnTo>
                  <a:lnTo>
                    <a:pt x="1150" y="888"/>
                  </a:lnTo>
                  <a:lnTo>
                    <a:pt x="1165" y="887"/>
                  </a:lnTo>
                  <a:lnTo>
                    <a:pt x="1178" y="886"/>
                  </a:lnTo>
                  <a:lnTo>
                    <a:pt x="1187" y="885"/>
                  </a:lnTo>
                  <a:lnTo>
                    <a:pt x="1179" y="886"/>
                  </a:lnTo>
                  <a:lnTo>
                    <a:pt x="1194" y="885"/>
                  </a:lnTo>
                  <a:lnTo>
                    <a:pt x="1207" y="884"/>
                  </a:lnTo>
                  <a:lnTo>
                    <a:pt x="1262" y="875"/>
                  </a:lnTo>
                  <a:lnTo>
                    <a:pt x="1319" y="863"/>
                  </a:lnTo>
                  <a:lnTo>
                    <a:pt x="1376" y="846"/>
                  </a:lnTo>
                  <a:lnTo>
                    <a:pt x="1432" y="825"/>
                  </a:lnTo>
                  <a:lnTo>
                    <a:pt x="1485" y="801"/>
                  </a:lnTo>
                  <a:lnTo>
                    <a:pt x="1535" y="774"/>
                  </a:lnTo>
                  <a:lnTo>
                    <a:pt x="1584" y="745"/>
                  </a:lnTo>
                  <a:lnTo>
                    <a:pt x="1584" y="745"/>
                  </a:lnTo>
                  <a:lnTo>
                    <a:pt x="1627" y="715"/>
                  </a:lnTo>
                  <a:lnTo>
                    <a:pt x="1668" y="680"/>
                  </a:lnTo>
                  <a:lnTo>
                    <a:pt x="1708" y="644"/>
                  </a:lnTo>
                  <a:lnTo>
                    <a:pt x="1745" y="605"/>
                  </a:lnTo>
                  <a:lnTo>
                    <a:pt x="1778" y="567"/>
                  </a:lnTo>
                  <a:lnTo>
                    <a:pt x="1809" y="525"/>
                  </a:lnTo>
                  <a:lnTo>
                    <a:pt x="1833" y="489"/>
                  </a:lnTo>
                  <a:lnTo>
                    <a:pt x="1833" y="489"/>
                  </a:lnTo>
                  <a:lnTo>
                    <a:pt x="1857" y="449"/>
                  </a:lnTo>
                  <a:lnTo>
                    <a:pt x="1879" y="407"/>
                  </a:lnTo>
                  <a:lnTo>
                    <a:pt x="1898" y="368"/>
                  </a:lnTo>
                  <a:lnTo>
                    <a:pt x="1913" y="329"/>
                  </a:lnTo>
                  <a:lnTo>
                    <a:pt x="1925" y="291"/>
                  </a:lnTo>
                  <a:lnTo>
                    <a:pt x="1937" y="258"/>
                  </a:lnTo>
                  <a:lnTo>
                    <a:pt x="1945" y="221"/>
                  </a:lnTo>
                  <a:lnTo>
                    <a:pt x="1952" y="189"/>
                  </a:lnTo>
                  <a:lnTo>
                    <a:pt x="1952" y="189"/>
                  </a:lnTo>
                  <a:lnTo>
                    <a:pt x="1956" y="166"/>
                  </a:lnTo>
                  <a:lnTo>
                    <a:pt x="1960" y="138"/>
                  </a:lnTo>
                  <a:lnTo>
                    <a:pt x="1960" y="136"/>
                  </a:lnTo>
                  <a:lnTo>
                    <a:pt x="1962" y="115"/>
                  </a:lnTo>
                  <a:lnTo>
                    <a:pt x="1964" y="92"/>
                  </a:lnTo>
                  <a:lnTo>
                    <a:pt x="1964" y="84"/>
                  </a:lnTo>
                  <a:lnTo>
                    <a:pt x="1965" y="74"/>
                  </a:lnTo>
                  <a:lnTo>
                    <a:pt x="1965" y="38"/>
                  </a:lnTo>
                  <a:lnTo>
                    <a:pt x="1966" y="32"/>
                  </a:lnTo>
                  <a:lnTo>
                    <a:pt x="1966" y="15"/>
                  </a:lnTo>
                  <a:lnTo>
                    <a:pt x="2174" y="15"/>
                  </a:lnTo>
                  <a:lnTo>
                    <a:pt x="2174" y="32"/>
                  </a:lnTo>
                  <a:lnTo>
                    <a:pt x="2173" y="39"/>
                  </a:lnTo>
                  <a:lnTo>
                    <a:pt x="2173" y="79"/>
                  </a:lnTo>
                  <a:lnTo>
                    <a:pt x="2172" y="85"/>
                  </a:lnTo>
                  <a:lnTo>
                    <a:pt x="2172" y="94"/>
                  </a:lnTo>
                  <a:lnTo>
                    <a:pt x="2170" y="107"/>
                  </a:lnTo>
                  <a:lnTo>
                    <a:pt x="2171" y="107"/>
                  </a:lnTo>
                  <a:lnTo>
                    <a:pt x="2168" y="132"/>
                  </a:lnTo>
                  <a:lnTo>
                    <a:pt x="2165" y="163"/>
                  </a:lnTo>
                  <a:lnTo>
                    <a:pt x="2160" y="194"/>
                  </a:lnTo>
                  <a:lnTo>
                    <a:pt x="2155" y="229"/>
                  </a:lnTo>
                  <a:lnTo>
                    <a:pt x="2153" y="236"/>
                  </a:lnTo>
                  <a:lnTo>
                    <a:pt x="2144" y="274"/>
                  </a:lnTo>
                  <a:lnTo>
                    <a:pt x="2135" y="313"/>
                  </a:lnTo>
                  <a:lnTo>
                    <a:pt x="2121" y="358"/>
                  </a:lnTo>
                  <a:lnTo>
                    <a:pt x="2106" y="403"/>
                  </a:lnTo>
                  <a:lnTo>
                    <a:pt x="2087" y="450"/>
                  </a:lnTo>
                  <a:lnTo>
                    <a:pt x="2065" y="498"/>
                  </a:lnTo>
                  <a:lnTo>
                    <a:pt x="2040" y="546"/>
                  </a:lnTo>
                  <a:lnTo>
                    <a:pt x="2011" y="595"/>
                  </a:lnTo>
                  <a:lnTo>
                    <a:pt x="1978" y="644"/>
                  </a:lnTo>
                  <a:lnTo>
                    <a:pt x="1974" y="648"/>
                  </a:lnTo>
                  <a:lnTo>
                    <a:pt x="1940" y="696"/>
                  </a:lnTo>
                  <a:lnTo>
                    <a:pt x="1899" y="745"/>
                  </a:lnTo>
                  <a:lnTo>
                    <a:pt x="1854" y="791"/>
                  </a:lnTo>
                  <a:lnTo>
                    <a:pt x="1806" y="835"/>
                  </a:lnTo>
                  <a:lnTo>
                    <a:pt x="1752" y="879"/>
                  </a:lnTo>
                  <a:lnTo>
                    <a:pt x="1699" y="917"/>
                  </a:lnTo>
                  <a:lnTo>
                    <a:pt x="1695" y="920"/>
                  </a:lnTo>
                  <a:lnTo>
                    <a:pt x="1665" y="939"/>
                  </a:lnTo>
                  <a:lnTo>
                    <a:pt x="1637" y="956"/>
                  </a:lnTo>
                  <a:lnTo>
                    <a:pt x="1605" y="973"/>
                  </a:lnTo>
                  <a:lnTo>
                    <a:pt x="1576" y="988"/>
                  </a:lnTo>
                  <a:lnTo>
                    <a:pt x="1576" y="988"/>
                  </a:lnTo>
                  <a:lnTo>
                    <a:pt x="1559" y="996"/>
                  </a:lnTo>
                  <a:lnTo>
                    <a:pt x="1543" y="1004"/>
                  </a:lnTo>
                  <a:lnTo>
                    <a:pt x="1527" y="1011"/>
                  </a:lnTo>
                  <a:lnTo>
                    <a:pt x="1511" y="1018"/>
                  </a:lnTo>
                  <a:lnTo>
                    <a:pt x="1511" y="1018"/>
                  </a:lnTo>
                  <a:lnTo>
                    <a:pt x="1494" y="1024"/>
                  </a:lnTo>
                  <a:lnTo>
                    <a:pt x="1478" y="1029"/>
                  </a:lnTo>
                  <a:lnTo>
                    <a:pt x="1478" y="1030"/>
                  </a:lnTo>
                  <a:lnTo>
                    <a:pt x="1461" y="1036"/>
                  </a:lnTo>
                  <a:lnTo>
                    <a:pt x="1443" y="1042"/>
                  </a:lnTo>
                  <a:lnTo>
                    <a:pt x="1443" y="1042"/>
                  </a:lnTo>
                  <a:lnTo>
                    <a:pt x="1426" y="1048"/>
                  </a:lnTo>
                  <a:lnTo>
                    <a:pt x="1410" y="1053"/>
                  </a:lnTo>
                  <a:lnTo>
                    <a:pt x="1409" y="1053"/>
                  </a:lnTo>
                  <a:lnTo>
                    <a:pt x="1374" y="1063"/>
                  </a:lnTo>
                  <a:lnTo>
                    <a:pt x="1377" y="1061"/>
                  </a:lnTo>
                  <a:lnTo>
                    <a:pt x="1373" y="1063"/>
                  </a:lnTo>
                  <a:lnTo>
                    <a:pt x="1338" y="1071"/>
                  </a:lnTo>
                  <a:lnTo>
                    <a:pt x="1332" y="1072"/>
                  </a:lnTo>
                  <a:lnTo>
                    <a:pt x="1323" y="1075"/>
                  </a:lnTo>
                  <a:lnTo>
                    <a:pt x="1319" y="1075"/>
                  </a:lnTo>
                  <a:lnTo>
                    <a:pt x="1303" y="1077"/>
                  </a:lnTo>
                  <a:lnTo>
                    <a:pt x="1303" y="1077"/>
                  </a:lnTo>
                  <a:lnTo>
                    <a:pt x="1283" y="1082"/>
                  </a:lnTo>
                  <a:lnTo>
                    <a:pt x="1268" y="1084"/>
                  </a:lnTo>
                  <a:lnTo>
                    <a:pt x="1267" y="1084"/>
                  </a:lnTo>
                  <a:lnTo>
                    <a:pt x="1231" y="1089"/>
                  </a:lnTo>
                  <a:lnTo>
                    <a:pt x="1212" y="1091"/>
                  </a:lnTo>
                  <a:lnTo>
                    <a:pt x="1195" y="1092"/>
                  </a:lnTo>
                  <a:lnTo>
                    <a:pt x="1186" y="1094"/>
                  </a:lnTo>
                  <a:lnTo>
                    <a:pt x="1176" y="1094"/>
                  </a:lnTo>
                  <a:lnTo>
                    <a:pt x="1160" y="1095"/>
                  </a:lnTo>
                  <a:lnTo>
                    <a:pt x="1152" y="1096"/>
                  </a:lnTo>
                  <a:lnTo>
                    <a:pt x="1086" y="1096"/>
                  </a:lnTo>
                  <a:lnTo>
                    <a:pt x="1051" y="1095"/>
                  </a:lnTo>
                  <a:lnTo>
                    <a:pt x="1015" y="1092"/>
                  </a:lnTo>
                  <a:lnTo>
                    <a:pt x="980" y="1089"/>
                  </a:lnTo>
                  <a:lnTo>
                    <a:pt x="943" y="1083"/>
                  </a:lnTo>
                  <a:lnTo>
                    <a:pt x="877" y="1071"/>
                  </a:lnTo>
                  <a:lnTo>
                    <a:pt x="870" y="1069"/>
                  </a:lnTo>
                  <a:lnTo>
                    <a:pt x="802" y="1052"/>
                  </a:lnTo>
                  <a:lnTo>
                    <a:pt x="737" y="1030"/>
                  </a:lnTo>
                  <a:lnTo>
                    <a:pt x="675" y="1004"/>
                  </a:lnTo>
                  <a:lnTo>
                    <a:pt x="675" y="1005"/>
                  </a:lnTo>
                  <a:lnTo>
                    <a:pt x="645" y="991"/>
                  </a:lnTo>
                  <a:lnTo>
                    <a:pt x="653" y="995"/>
                  </a:lnTo>
                  <a:lnTo>
                    <a:pt x="630" y="983"/>
                  </a:lnTo>
                  <a:lnTo>
                    <a:pt x="620" y="979"/>
                  </a:lnTo>
                  <a:lnTo>
                    <a:pt x="614" y="975"/>
                  </a:lnTo>
                  <a:lnTo>
                    <a:pt x="599" y="967"/>
                  </a:lnTo>
                  <a:lnTo>
                    <a:pt x="585" y="959"/>
                  </a:lnTo>
                  <a:lnTo>
                    <a:pt x="593" y="964"/>
                  </a:lnTo>
                  <a:lnTo>
                    <a:pt x="584" y="958"/>
                  </a:lnTo>
                  <a:lnTo>
                    <a:pt x="571" y="951"/>
                  </a:lnTo>
                  <a:lnTo>
                    <a:pt x="558" y="944"/>
                  </a:lnTo>
                  <a:lnTo>
                    <a:pt x="561" y="945"/>
                  </a:lnTo>
                  <a:lnTo>
                    <a:pt x="555" y="942"/>
                  </a:lnTo>
                  <a:lnTo>
                    <a:pt x="504" y="909"/>
                  </a:lnTo>
                  <a:lnTo>
                    <a:pt x="499" y="905"/>
                  </a:lnTo>
                  <a:lnTo>
                    <a:pt x="474" y="887"/>
                  </a:lnTo>
                  <a:lnTo>
                    <a:pt x="451" y="870"/>
                  </a:lnTo>
                  <a:lnTo>
                    <a:pt x="403" y="830"/>
                  </a:lnTo>
                  <a:lnTo>
                    <a:pt x="360" y="789"/>
                  </a:lnTo>
                  <a:lnTo>
                    <a:pt x="320" y="748"/>
                  </a:lnTo>
                  <a:lnTo>
                    <a:pt x="283" y="707"/>
                  </a:lnTo>
                  <a:lnTo>
                    <a:pt x="252" y="665"/>
                  </a:lnTo>
                  <a:lnTo>
                    <a:pt x="223" y="624"/>
                  </a:lnTo>
                  <a:lnTo>
                    <a:pt x="219" y="620"/>
                  </a:lnTo>
                  <a:lnTo>
                    <a:pt x="194" y="579"/>
                  </a:lnTo>
                  <a:lnTo>
                    <a:pt x="173" y="543"/>
                  </a:lnTo>
                  <a:lnTo>
                    <a:pt x="171" y="538"/>
                  </a:lnTo>
                  <a:lnTo>
                    <a:pt x="172" y="542"/>
                  </a:lnTo>
                  <a:lnTo>
                    <a:pt x="161" y="519"/>
                  </a:lnTo>
                  <a:lnTo>
                    <a:pt x="155" y="509"/>
                  </a:lnTo>
                  <a:lnTo>
                    <a:pt x="153" y="503"/>
                  </a:lnTo>
                  <a:lnTo>
                    <a:pt x="149" y="497"/>
                  </a:lnTo>
                  <a:lnTo>
                    <a:pt x="23" y="556"/>
                  </a:lnTo>
                  <a:lnTo>
                    <a:pt x="0" y="567"/>
                  </a:lnTo>
                  <a:lnTo>
                    <a:pt x="1" y="543"/>
                  </a:lnTo>
                  <a:lnTo>
                    <a:pt x="1" y="506"/>
                  </a:lnTo>
                  <a:lnTo>
                    <a:pt x="2" y="470"/>
                  </a:lnTo>
                  <a:lnTo>
                    <a:pt x="5" y="435"/>
                  </a:lnTo>
                  <a:lnTo>
                    <a:pt x="8" y="400"/>
                  </a:lnTo>
                  <a:lnTo>
                    <a:pt x="20" y="332"/>
                  </a:lnTo>
                  <a:lnTo>
                    <a:pt x="21" y="326"/>
                  </a:lnTo>
                  <a:lnTo>
                    <a:pt x="36" y="259"/>
                  </a:lnTo>
                  <a:lnTo>
                    <a:pt x="54" y="196"/>
                  </a:lnTo>
                  <a:lnTo>
                    <a:pt x="77" y="135"/>
                  </a:lnTo>
                  <a:lnTo>
                    <a:pt x="102" y="78"/>
                  </a:lnTo>
                  <a:lnTo>
                    <a:pt x="133" y="23"/>
                  </a:lnTo>
                  <a:lnTo>
                    <a:pt x="145" y="0"/>
                  </a:lnTo>
                  <a:close/>
                </a:path>
              </a:pathLst>
            </a:custGeom>
            <a:solidFill>
              <a:schemeClr val="bg1">
                <a:lumMod val="95000"/>
              </a:schemeClr>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Title 2"/>
          <p:cNvSpPr txBox="1">
            <a:spLocks/>
          </p:cNvSpPr>
          <p:nvPr/>
        </p:nvSpPr>
        <p:spPr>
          <a:xfrm>
            <a:off x="261939" y="292082"/>
            <a:ext cx="11375536" cy="1181862"/>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ru-RU" sz="5400" b="0" i="0" u="none" strike="noStrike" kern="1200" cap="none" spc="-102" normalizeH="0" baseline="0" noProof="0" dirty="0" smtClean="0">
                <a:ln w="3175">
                  <a:noFill/>
                </a:ln>
                <a:solidFill>
                  <a:schemeClr val="tx1"/>
                </a:solidFill>
                <a:effectLst/>
                <a:uLnTx/>
                <a:uFillTx/>
                <a:latin typeface="Segoe UI Light"/>
                <a:ea typeface="+mn-ea"/>
                <a:cs typeface="Arial" charset="0"/>
              </a:rPr>
              <a:t>Управление</a:t>
            </a:r>
            <a:r>
              <a:rPr kumimoji="0" lang="ru-RU" sz="5400" b="0" i="0" u="none" strike="noStrike" kern="1200" cap="none" spc="-102" normalizeH="0" noProof="0" dirty="0" smtClean="0">
                <a:ln w="3175">
                  <a:noFill/>
                </a:ln>
                <a:solidFill>
                  <a:schemeClr val="tx1"/>
                </a:solidFill>
                <a:effectLst/>
                <a:uLnTx/>
                <a:uFillTx/>
                <a:latin typeface="Segoe UI Light"/>
                <a:ea typeface="+mn-ea"/>
                <a:cs typeface="Arial" charset="0"/>
              </a:rPr>
              <a:t> ЦОД</a:t>
            </a:r>
            <a:endParaRPr kumimoji="0" lang="en-US" sz="5400" b="0" i="0" u="none" strike="noStrike" kern="1200" cap="none" spc="-102" normalizeH="0" noProof="0" dirty="0" smtClean="0">
              <a:ln w="3175">
                <a:noFill/>
              </a:ln>
              <a:solidFill>
                <a:schemeClr val="tx1"/>
              </a:solidFill>
              <a:effectLst/>
              <a:uLnTx/>
              <a:uFillTx/>
              <a:latin typeface="Segoe UI Light"/>
              <a:ea typeface="+mn-ea"/>
              <a:cs typeface="Arial" charset="0"/>
            </a:endParaRPr>
          </a:p>
          <a:p>
            <a:pPr marL="0" marR="0" lvl="0" indent="0" algn="l" defTabSz="932372" rtl="0" eaLnBrk="1" fontAlgn="auto" latinLnBrk="0" hangingPunct="1">
              <a:lnSpc>
                <a:spcPct val="90000"/>
              </a:lnSpc>
              <a:spcBef>
                <a:spcPct val="0"/>
              </a:spcBef>
              <a:spcAft>
                <a:spcPts val="0"/>
              </a:spcAft>
              <a:buClrTx/>
              <a:buSzTx/>
              <a:buFontTx/>
              <a:buNone/>
              <a:tabLst/>
              <a:defRPr/>
            </a:pPr>
            <a:r>
              <a:rPr lang="ru-RU" sz="1800" noProof="0" dirty="0" smtClean="0">
                <a:solidFill>
                  <a:schemeClr val="accent1"/>
                </a:solidFill>
                <a:latin typeface="Segoe UI Light"/>
              </a:rPr>
              <a:t>Идея для заказчика </a:t>
            </a:r>
            <a:r>
              <a:rPr lang="ru-RU" sz="1800" noProof="0" dirty="0" smtClean="0">
                <a:solidFill>
                  <a:schemeClr val="tx1"/>
                </a:solidFill>
                <a:latin typeface="Segoe UI Light"/>
              </a:rPr>
              <a:t>– если строите ЦОД, то </a:t>
            </a:r>
            <a:r>
              <a:rPr lang="en-US" sz="1800" noProof="0" dirty="0" smtClean="0">
                <a:solidFill>
                  <a:schemeClr val="tx1"/>
                </a:solidFill>
                <a:latin typeface="Segoe UI Light"/>
              </a:rPr>
              <a:t>Windows Server 2012 R2 </a:t>
            </a:r>
            <a:r>
              <a:rPr lang="ru-RU" sz="1800" noProof="0" dirty="0" smtClean="0">
                <a:solidFill>
                  <a:schemeClr val="tx1"/>
                </a:solidFill>
                <a:latin typeface="Segoe UI Light"/>
              </a:rPr>
              <a:t>как раз для этого.</a:t>
            </a:r>
            <a:endParaRPr kumimoji="0" lang="en-US" sz="1800" b="0" i="0" u="none" strike="noStrike" kern="1200" cap="none" spc="-102" normalizeH="0" baseline="0" noProof="0" dirty="0">
              <a:ln w="3175">
                <a:noFill/>
              </a:ln>
              <a:solidFill>
                <a:schemeClr val="tx1"/>
              </a:solidFill>
              <a:effectLst/>
              <a:uLnTx/>
              <a:uFillTx/>
              <a:latin typeface="Segoe UI Light"/>
            </a:endParaRPr>
          </a:p>
        </p:txBody>
      </p:sp>
    </p:spTree>
    <p:extLst>
      <p:ext uri="{BB962C8B-B14F-4D97-AF65-F5344CB8AC3E}">
        <p14:creationId xmlns:p14="http://schemas.microsoft.com/office/powerpoint/2010/main" val="2969427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38" grpId="0" animBg="1"/>
      <p:bldP spid="4" grpId="0" animBg="1"/>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box"/>
          <p:cNvSpPr/>
          <p:nvPr/>
        </p:nvSpPr>
        <p:spPr bwMode="auto">
          <a:xfrm>
            <a:off x="3664384" y="1414463"/>
            <a:ext cx="8057137" cy="4724565"/>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2" name="Rectangle 41"/>
          <p:cNvSpPr/>
          <p:nvPr/>
        </p:nvSpPr>
        <p:spPr bwMode="auto">
          <a:xfrm>
            <a:off x="4274847" y="1950557"/>
            <a:ext cx="6491411" cy="24837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457200" indent="-457200" algn="ctr">
              <a:lnSpc>
                <a:spcPct val="90000"/>
              </a:lnSpc>
              <a:buFont typeface="Wingdings" panose="05000000000000000000" pitchFamily="2" charset="2"/>
              <a:buChar char="ü"/>
            </a:pPr>
            <a:r>
              <a:rPr lang="ru-RU" sz="2800" spc="-102" dirty="0" smtClean="0">
                <a:gradFill>
                  <a:gsLst>
                    <a:gs pos="0">
                      <a:srgbClr val="505050"/>
                    </a:gs>
                    <a:gs pos="100000">
                      <a:srgbClr val="505050"/>
                    </a:gs>
                  </a:gsLst>
                  <a:lin ang="5400000" scaled="0"/>
                </a:gradFill>
              </a:rPr>
              <a:t>Интеграция с </a:t>
            </a:r>
            <a:r>
              <a:rPr lang="en-US" sz="2800" spc="-102" dirty="0" smtClean="0">
                <a:gradFill>
                  <a:gsLst>
                    <a:gs pos="0">
                      <a:srgbClr val="505050"/>
                    </a:gs>
                    <a:gs pos="100000">
                      <a:srgbClr val="505050"/>
                    </a:gs>
                  </a:gsLst>
                  <a:lin ang="5400000" scaled="0"/>
                </a:gradFill>
              </a:rPr>
              <a:t>Windows Azure</a:t>
            </a:r>
            <a:r>
              <a:rPr lang="ru-RU" sz="2800" spc="-102" dirty="0">
                <a:gradFill>
                  <a:gsLst>
                    <a:gs pos="0">
                      <a:srgbClr val="505050"/>
                    </a:gs>
                    <a:gs pos="100000">
                      <a:srgbClr val="505050"/>
                    </a:gs>
                  </a:gsLst>
                  <a:lin ang="5400000" scaled="0"/>
                </a:gradFill>
              </a:rPr>
              <a:t> </a:t>
            </a:r>
            <a:r>
              <a:rPr lang="ru-RU" sz="2800" spc="-102" dirty="0" smtClean="0">
                <a:gradFill>
                  <a:gsLst>
                    <a:gs pos="0">
                      <a:srgbClr val="505050"/>
                    </a:gs>
                    <a:gs pos="100000">
                      <a:srgbClr val="505050"/>
                    </a:gs>
                  </a:gsLst>
                  <a:lin ang="5400000" scaled="0"/>
                </a:gradFill>
              </a:rPr>
              <a:t>– </a:t>
            </a:r>
            <a:r>
              <a:rPr lang="ru-RU" spc="-102" dirty="0" smtClean="0">
                <a:solidFill>
                  <a:srgbClr val="002060"/>
                </a:solidFill>
              </a:rPr>
              <a:t>без лишних усилий можно разворачивать </a:t>
            </a:r>
            <a:r>
              <a:rPr lang="en-US" spc="-102" dirty="0" smtClean="0">
                <a:solidFill>
                  <a:srgbClr val="002060"/>
                </a:solidFill>
              </a:rPr>
              <a:t>WEB </a:t>
            </a:r>
            <a:r>
              <a:rPr lang="ru-RU" spc="-102" dirty="0" smtClean="0">
                <a:solidFill>
                  <a:srgbClr val="002060"/>
                </a:solidFill>
              </a:rPr>
              <a:t>приложения как в инфраструктуре заказчика, так и в </a:t>
            </a:r>
            <a:r>
              <a:rPr lang="en-US" spc="-102" dirty="0" smtClean="0">
                <a:solidFill>
                  <a:srgbClr val="002060"/>
                </a:solidFill>
              </a:rPr>
              <a:t>Windows Azure</a:t>
            </a:r>
          </a:p>
          <a:p>
            <a:pPr marL="457200" indent="-457200" algn="ctr">
              <a:lnSpc>
                <a:spcPct val="90000"/>
              </a:lnSpc>
              <a:buFont typeface="Wingdings" panose="05000000000000000000" pitchFamily="2" charset="2"/>
              <a:buChar char="ü"/>
            </a:pPr>
            <a:endParaRPr lang="en-US" sz="2800" spc="-102" dirty="0">
              <a:gradFill>
                <a:gsLst>
                  <a:gs pos="0">
                    <a:srgbClr val="505050"/>
                  </a:gs>
                  <a:gs pos="100000">
                    <a:srgbClr val="505050"/>
                  </a:gs>
                </a:gsLst>
                <a:lin ang="5400000" scaled="0"/>
              </a:gradFill>
            </a:endParaRPr>
          </a:p>
          <a:p>
            <a:pPr marL="457200" indent="-457200" algn="ctr">
              <a:lnSpc>
                <a:spcPct val="90000"/>
              </a:lnSpc>
              <a:buFont typeface="Wingdings" panose="05000000000000000000" pitchFamily="2" charset="2"/>
              <a:buChar char="ü"/>
            </a:pPr>
            <a:r>
              <a:rPr lang="ru-RU" sz="2800" spc="-102" dirty="0" smtClean="0">
                <a:gradFill>
                  <a:gsLst>
                    <a:gs pos="0">
                      <a:srgbClr val="505050"/>
                    </a:gs>
                    <a:gs pos="100000">
                      <a:srgbClr val="505050"/>
                    </a:gs>
                  </a:gsLst>
                  <a:lin ang="5400000" scaled="0"/>
                </a:gradFill>
              </a:rPr>
              <a:t>Клонирование конфигураций </a:t>
            </a:r>
            <a:r>
              <a:rPr lang="en-US" sz="2800" spc="-102" dirty="0" smtClean="0">
                <a:gradFill>
                  <a:gsLst>
                    <a:gs pos="0">
                      <a:srgbClr val="505050"/>
                    </a:gs>
                    <a:gs pos="100000">
                      <a:srgbClr val="505050"/>
                    </a:gs>
                  </a:gsLst>
                  <a:lin ang="5400000" scaled="0"/>
                </a:gradFill>
              </a:rPr>
              <a:t>IIS – </a:t>
            </a:r>
            <a:r>
              <a:rPr lang="ru-RU" spc="-102" dirty="0" smtClean="0">
                <a:solidFill>
                  <a:srgbClr val="002060"/>
                </a:solidFill>
              </a:rPr>
              <a:t>можно клонировать </a:t>
            </a:r>
            <a:r>
              <a:rPr lang="en-US" spc="-102" dirty="0" smtClean="0">
                <a:solidFill>
                  <a:srgbClr val="002060"/>
                </a:solidFill>
              </a:rPr>
              <a:t>WEB </a:t>
            </a:r>
            <a:r>
              <a:rPr lang="ru-RU" spc="-102" dirty="0" smtClean="0">
                <a:solidFill>
                  <a:srgbClr val="002060"/>
                </a:solidFill>
              </a:rPr>
              <a:t>сайты на сервера, которые не настроены совсем.</a:t>
            </a:r>
            <a:endParaRPr lang="en-US" spc="-71" dirty="0">
              <a:solidFill>
                <a:srgbClr val="002060"/>
              </a:soli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4981878"/>
            <a:ext cx="2705639" cy="1445962"/>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800" spc="-122" dirty="0" smtClean="0">
                <a:gradFill>
                  <a:gsLst>
                    <a:gs pos="0">
                      <a:srgbClr val="EFEFEF"/>
                    </a:gs>
                    <a:gs pos="100000">
                      <a:srgbClr val="EFEFEF"/>
                    </a:gs>
                  </a:gsLst>
                  <a:lin ang="5400000" scaled="0"/>
                </a:gradFill>
                <a:latin typeface="Segoe UI Light"/>
              </a:rPr>
              <a:t>Поддержка гибридных сценариев</a:t>
            </a:r>
            <a:endParaRPr lang="en-US" sz="28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29" name="Group 28"/>
          <p:cNvGrpSpPr/>
          <p:nvPr/>
        </p:nvGrpSpPr>
        <p:grpSpPr>
          <a:xfrm>
            <a:off x="640923" y="1518958"/>
            <a:ext cx="2486351" cy="2795362"/>
            <a:chOff x="949316" y="2331476"/>
            <a:chExt cx="1812135" cy="1920353"/>
          </a:xfrm>
        </p:grpSpPr>
        <p:pic>
          <p:nvPicPr>
            <p:cNvPr id="30" name="Picture 29" descr="Untitled-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9316" y="2331476"/>
              <a:ext cx="1812135" cy="1920353"/>
            </a:xfrm>
            <a:prstGeom prst="rect">
              <a:avLst/>
            </a:prstGeom>
          </p:spPr>
        </p:pic>
        <p:sp>
          <p:nvSpPr>
            <p:cNvPr id="31" name="TextBox 30"/>
            <p:cNvSpPr txBox="1"/>
            <p:nvPr/>
          </p:nvSpPr>
          <p:spPr>
            <a:xfrm>
              <a:off x="1429933" y="3849409"/>
              <a:ext cx="925031" cy="171263"/>
            </a:xfrm>
            <a:prstGeom prst="rect">
              <a:avLst/>
            </a:prstGeom>
            <a:noFill/>
          </p:spPr>
          <p:txBody>
            <a:bodyPr wrap="none" lIns="0" tIns="0" rIns="0" bIns="0" rtlCol="0">
              <a:spAutoFit/>
            </a:bodyPr>
            <a:lstStyle/>
            <a:p>
              <a:pPr>
                <a:lnSpc>
                  <a:spcPct val="90000"/>
                </a:lnSpc>
              </a:pPr>
              <a:r>
                <a:rPr lang="ru-RU" spc="-51" dirty="0" smtClean="0">
                  <a:solidFill>
                    <a:srgbClr val="FFFFFE"/>
                  </a:solidFill>
                </a:rPr>
                <a:t>разработчик</a:t>
              </a:r>
              <a:endParaRPr lang="en-US" spc="-51" dirty="0">
                <a:solidFill>
                  <a:srgbClr val="FFFFFE"/>
                </a:solidFill>
              </a:endParaRPr>
            </a:p>
          </p:txBody>
        </p:sp>
        <p:pic>
          <p:nvPicPr>
            <p:cNvPr id="32"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4850" y="2472670"/>
              <a:ext cx="576384" cy="261660"/>
            </a:xfrm>
            <a:prstGeom prst="rect">
              <a:avLst/>
            </a:prstGeom>
            <a:noFill/>
          </p:spPr>
        </p:pic>
      </p:grpSp>
      <p:sp>
        <p:nvSpPr>
          <p:cNvPr id="44" name="Title 1"/>
          <p:cNvSpPr>
            <a:spLocks noGrp="1"/>
          </p:cNvSpPr>
          <p:nvPr>
            <p:ph type="title"/>
          </p:nvPr>
        </p:nvSpPr>
        <p:spPr>
          <a:xfrm>
            <a:off x="274639" y="107185"/>
            <a:ext cx="11889564" cy="656590"/>
          </a:xfrm>
        </p:spPr>
        <p:txBody>
          <a:bodyPr/>
          <a:lstStyle/>
          <a:p>
            <a:r>
              <a:rPr lang="en-US" dirty="0" smtClean="0"/>
              <a:t>Web </a:t>
            </a:r>
            <a:r>
              <a:rPr lang="ru-RU" dirty="0" smtClean="0"/>
              <a:t>платформа</a:t>
            </a:r>
            <a:r>
              <a:rPr lang="en-US" dirty="0" smtClean="0"/>
              <a:t/>
            </a:r>
            <a:br>
              <a:rPr lang="en-US" dirty="0" smtClean="0"/>
            </a:br>
            <a:r>
              <a:rPr lang="ru-RU" sz="1800" dirty="0" smtClean="0">
                <a:solidFill>
                  <a:srgbClr val="002060"/>
                </a:solidFill>
              </a:rPr>
              <a:t>Идея для заказчика </a:t>
            </a:r>
            <a:r>
              <a:rPr lang="ru-RU" sz="1800" dirty="0" smtClean="0"/>
              <a:t>– любые приложения на </a:t>
            </a:r>
            <a:r>
              <a:rPr lang="en-US" sz="1800" dirty="0" smtClean="0"/>
              <a:t>PHP, JAVA </a:t>
            </a:r>
            <a:r>
              <a:rPr lang="ru-RU" sz="1800" dirty="0" smtClean="0"/>
              <a:t> </a:t>
            </a:r>
            <a:r>
              <a:rPr lang="ru-RU" sz="1800" dirty="0" err="1" smtClean="0"/>
              <a:t>и.т.д</a:t>
            </a:r>
            <a:r>
              <a:rPr lang="ru-RU" sz="1800" dirty="0" smtClean="0"/>
              <a:t>. могут работать на </a:t>
            </a:r>
            <a:r>
              <a:rPr lang="en-US" sz="1800" dirty="0" smtClean="0"/>
              <a:t>Windows Server 2012 R2</a:t>
            </a:r>
            <a:endParaRPr lang="en-US" sz="1800" dirty="0"/>
          </a:p>
        </p:txBody>
      </p:sp>
      <p:sp>
        <p:nvSpPr>
          <p:cNvPr id="56" name="Icon 1"/>
          <p:cNvSpPr>
            <a:spLocks noChangeAspect="1" noEditPoints="1"/>
          </p:cNvSpPr>
          <p:nvPr/>
        </p:nvSpPr>
        <p:spPr bwMode="auto">
          <a:xfrm>
            <a:off x="4461720" y="4995147"/>
            <a:ext cx="613188" cy="334464"/>
          </a:xfrm>
          <a:custGeom>
            <a:avLst/>
            <a:gdLst>
              <a:gd name="T0" fmla="*/ 200 w 200"/>
              <a:gd name="T1" fmla="*/ 60 h 100"/>
              <a:gd name="T2" fmla="*/ 160 w 200"/>
              <a:gd name="T3" fmla="*/ 100 h 100"/>
              <a:gd name="T4" fmla="*/ 123 w 200"/>
              <a:gd name="T5" fmla="*/ 100 h 100"/>
              <a:gd name="T6" fmla="*/ 136 w 200"/>
              <a:gd name="T7" fmla="*/ 79 h 100"/>
              <a:gd name="T8" fmla="*/ 155 w 200"/>
              <a:gd name="T9" fmla="*/ 79 h 100"/>
              <a:gd name="T10" fmla="*/ 155 w 200"/>
              <a:gd name="T11" fmla="*/ 86 h 100"/>
              <a:gd name="T12" fmla="*/ 172 w 200"/>
              <a:gd name="T13" fmla="*/ 72 h 100"/>
              <a:gd name="T14" fmla="*/ 155 w 200"/>
              <a:gd name="T15" fmla="*/ 59 h 100"/>
              <a:gd name="T16" fmla="*/ 155 w 200"/>
              <a:gd name="T17" fmla="*/ 66 h 100"/>
              <a:gd name="T18" fmla="*/ 136 w 200"/>
              <a:gd name="T19" fmla="*/ 66 h 100"/>
              <a:gd name="T20" fmla="*/ 104 w 200"/>
              <a:gd name="T21" fmla="*/ 40 h 100"/>
              <a:gd name="T22" fmla="*/ 91 w 200"/>
              <a:gd name="T23" fmla="*/ 43 h 100"/>
              <a:gd name="T24" fmla="*/ 61 w 200"/>
              <a:gd name="T25" fmla="*/ 25 h 100"/>
              <a:gd name="T26" fmla="*/ 101 w 200"/>
              <a:gd name="T27" fmla="*/ 0 h 100"/>
              <a:gd name="T28" fmla="*/ 141 w 200"/>
              <a:gd name="T29" fmla="*/ 25 h 100"/>
              <a:gd name="T30" fmla="*/ 160 w 200"/>
              <a:gd name="T31" fmla="*/ 20 h 100"/>
              <a:gd name="T32" fmla="*/ 200 w 200"/>
              <a:gd name="T33" fmla="*/ 60 h 100"/>
              <a:gd name="T34" fmla="*/ 86 w 200"/>
              <a:gd name="T35" fmla="*/ 79 h 100"/>
              <a:gd name="T36" fmla="*/ 86 w 200"/>
              <a:gd name="T37" fmla="*/ 86 h 100"/>
              <a:gd name="T38" fmla="*/ 70 w 200"/>
              <a:gd name="T39" fmla="*/ 72 h 100"/>
              <a:gd name="T40" fmla="*/ 86 w 200"/>
              <a:gd name="T41" fmla="*/ 59 h 100"/>
              <a:gd name="T42" fmla="*/ 86 w 200"/>
              <a:gd name="T43" fmla="*/ 66 h 100"/>
              <a:gd name="T44" fmla="*/ 129 w 200"/>
              <a:gd name="T45" fmla="*/ 66 h 100"/>
              <a:gd name="T46" fmla="*/ 104 w 200"/>
              <a:gd name="T47" fmla="*/ 46 h 100"/>
              <a:gd name="T48" fmla="*/ 91 w 200"/>
              <a:gd name="T49" fmla="*/ 50 h 100"/>
              <a:gd name="T50" fmla="*/ 88 w 200"/>
              <a:gd name="T51" fmla="*/ 51 h 100"/>
              <a:gd name="T52" fmla="*/ 86 w 200"/>
              <a:gd name="T53" fmla="*/ 48 h 100"/>
              <a:gd name="T54" fmla="*/ 59 w 200"/>
              <a:gd name="T55" fmla="*/ 31 h 100"/>
              <a:gd name="T56" fmla="*/ 30 w 200"/>
              <a:gd name="T57" fmla="*/ 59 h 100"/>
              <a:gd name="T58" fmla="*/ 30 w 200"/>
              <a:gd name="T59" fmla="*/ 62 h 100"/>
              <a:gd name="T60" fmla="*/ 27 w 200"/>
              <a:gd name="T61" fmla="*/ 62 h 100"/>
              <a:gd name="T62" fmla="*/ 11 w 200"/>
              <a:gd name="T63" fmla="*/ 74 h 100"/>
              <a:gd name="T64" fmla="*/ 11 w 200"/>
              <a:gd name="T65" fmla="*/ 76 h 100"/>
              <a:gd name="T66" fmla="*/ 9 w 200"/>
              <a:gd name="T67" fmla="*/ 76 h 100"/>
              <a:gd name="T68" fmla="*/ 0 w 200"/>
              <a:gd name="T69" fmla="*/ 88 h 100"/>
              <a:gd name="T70" fmla="*/ 12 w 200"/>
              <a:gd name="T71" fmla="*/ 100 h 100"/>
              <a:gd name="T72" fmla="*/ 104 w 200"/>
              <a:gd name="T73" fmla="*/ 100 h 100"/>
              <a:gd name="T74" fmla="*/ 130 w 200"/>
              <a:gd name="T75" fmla="*/ 79 h 100"/>
              <a:gd name="T76" fmla="*/ 86 w 200"/>
              <a:gd name="T77"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00">
                <a:moveTo>
                  <a:pt x="200" y="60"/>
                </a:moveTo>
                <a:cubicBezTo>
                  <a:pt x="200" y="83"/>
                  <a:pt x="182" y="100"/>
                  <a:pt x="160" y="100"/>
                </a:cubicBezTo>
                <a:cubicBezTo>
                  <a:pt x="146" y="100"/>
                  <a:pt x="134" y="100"/>
                  <a:pt x="123" y="100"/>
                </a:cubicBezTo>
                <a:cubicBezTo>
                  <a:pt x="130" y="95"/>
                  <a:pt x="135" y="88"/>
                  <a:pt x="136" y="79"/>
                </a:cubicBezTo>
                <a:cubicBezTo>
                  <a:pt x="155" y="79"/>
                  <a:pt x="155" y="79"/>
                  <a:pt x="155" y="79"/>
                </a:cubicBezTo>
                <a:cubicBezTo>
                  <a:pt x="155" y="86"/>
                  <a:pt x="155" y="86"/>
                  <a:pt x="155" y="86"/>
                </a:cubicBezTo>
                <a:cubicBezTo>
                  <a:pt x="172" y="72"/>
                  <a:pt x="172" y="72"/>
                  <a:pt x="172" y="72"/>
                </a:cubicBezTo>
                <a:cubicBezTo>
                  <a:pt x="155" y="59"/>
                  <a:pt x="155" y="59"/>
                  <a:pt x="155" y="59"/>
                </a:cubicBezTo>
                <a:cubicBezTo>
                  <a:pt x="155" y="66"/>
                  <a:pt x="155" y="66"/>
                  <a:pt x="155" y="66"/>
                </a:cubicBezTo>
                <a:cubicBezTo>
                  <a:pt x="136" y="66"/>
                  <a:pt x="136" y="66"/>
                  <a:pt x="136" y="66"/>
                </a:cubicBezTo>
                <a:cubicBezTo>
                  <a:pt x="132" y="51"/>
                  <a:pt x="119" y="40"/>
                  <a:pt x="104" y="40"/>
                </a:cubicBezTo>
                <a:cubicBezTo>
                  <a:pt x="99" y="40"/>
                  <a:pt x="95" y="41"/>
                  <a:pt x="91" y="43"/>
                </a:cubicBezTo>
                <a:cubicBezTo>
                  <a:pt x="84" y="32"/>
                  <a:pt x="73" y="26"/>
                  <a:pt x="61" y="25"/>
                </a:cubicBezTo>
                <a:cubicBezTo>
                  <a:pt x="68" y="10"/>
                  <a:pt x="83" y="0"/>
                  <a:pt x="101" y="0"/>
                </a:cubicBezTo>
                <a:cubicBezTo>
                  <a:pt x="118" y="0"/>
                  <a:pt x="133" y="10"/>
                  <a:pt x="141" y="25"/>
                </a:cubicBezTo>
                <a:cubicBezTo>
                  <a:pt x="146" y="22"/>
                  <a:pt x="153" y="20"/>
                  <a:pt x="160" y="20"/>
                </a:cubicBezTo>
                <a:cubicBezTo>
                  <a:pt x="182" y="20"/>
                  <a:pt x="200" y="38"/>
                  <a:pt x="200" y="60"/>
                </a:cubicBezTo>
                <a:close/>
                <a:moveTo>
                  <a:pt x="86" y="79"/>
                </a:moveTo>
                <a:cubicBezTo>
                  <a:pt x="86" y="86"/>
                  <a:pt x="86" y="86"/>
                  <a:pt x="86" y="86"/>
                </a:cubicBezTo>
                <a:cubicBezTo>
                  <a:pt x="70" y="72"/>
                  <a:pt x="70" y="72"/>
                  <a:pt x="70" y="72"/>
                </a:cubicBezTo>
                <a:cubicBezTo>
                  <a:pt x="86" y="59"/>
                  <a:pt x="86" y="59"/>
                  <a:pt x="86" y="59"/>
                </a:cubicBezTo>
                <a:cubicBezTo>
                  <a:pt x="86" y="66"/>
                  <a:pt x="86" y="66"/>
                  <a:pt x="86" y="66"/>
                </a:cubicBezTo>
                <a:cubicBezTo>
                  <a:pt x="129" y="66"/>
                  <a:pt x="129" y="66"/>
                  <a:pt x="129" y="66"/>
                </a:cubicBezTo>
                <a:cubicBezTo>
                  <a:pt x="126" y="55"/>
                  <a:pt x="116" y="46"/>
                  <a:pt x="104" y="46"/>
                </a:cubicBezTo>
                <a:cubicBezTo>
                  <a:pt x="99" y="46"/>
                  <a:pt x="95" y="47"/>
                  <a:pt x="91" y="50"/>
                </a:cubicBezTo>
                <a:cubicBezTo>
                  <a:pt x="88" y="51"/>
                  <a:pt x="88" y="51"/>
                  <a:pt x="88" y="51"/>
                </a:cubicBezTo>
                <a:cubicBezTo>
                  <a:pt x="86" y="48"/>
                  <a:pt x="86" y="48"/>
                  <a:pt x="86" y="48"/>
                </a:cubicBezTo>
                <a:cubicBezTo>
                  <a:pt x="81" y="38"/>
                  <a:pt x="71" y="31"/>
                  <a:pt x="59" y="31"/>
                </a:cubicBezTo>
                <a:cubicBezTo>
                  <a:pt x="43" y="31"/>
                  <a:pt x="30" y="44"/>
                  <a:pt x="30" y="59"/>
                </a:cubicBezTo>
                <a:cubicBezTo>
                  <a:pt x="30" y="62"/>
                  <a:pt x="30" y="62"/>
                  <a:pt x="30" y="62"/>
                </a:cubicBezTo>
                <a:cubicBezTo>
                  <a:pt x="27" y="62"/>
                  <a:pt x="27" y="62"/>
                  <a:pt x="27" y="62"/>
                </a:cubicBezTo>
                <a:cubicBezTo>
                  <a:pt x="20" y="63"/>
                  <a:pt x="14" y="68"/>
                  <a:pt x="11" y="74"/>
                </a:cubicBezTo>
                <a:cubicBezTo>
                  <a:pt x="11" y="76"/>
                  <a:pt x="11" y="76"/>
                  <a:pt x="11" y="76"/>
                </a:cubicBezTo>
                <a:cubicBezTo>
                  <a:pt x="9" y="76"/>
                  <a:pt x="9" y="76"/>
                  <a:pt x="9" y="76"/>
                </a:cubicBezTo>
                <a:cubicBezTo>
                  <a:pt x="4" y="77"/>
                  <a:pt x="0" y="82"/>
                  <a:pt x="0" y="88"/>
                </a:cubicBezTo>
                <a:cubicBezTo>
                  <a:pt x="0" y="95"/>
                  <a:pt x="5" y="100"/>
                  <a:pt x="12" y="100"/>
                </a:cubicBezTo>
                <a:cubicBezTo>
                  <a:pt x="104" y="100"/>
                  <a:pt x="104" y="100"/>
                  <a:pt x="104" y="100"/>
                </a:cubicBezTo>
                <a:cubicBezTo>
                  <a:pt x="116" y="100"/>
                  <a:pt x="127" y="91"/>
                  <a:pt x="130" y="79"/>
                </a:cubicBezTo>
                <a:lnTo>
                  <a:pt x="86" y="79"/>
                </a:lnTo>
                <a:close/>
              </a:path>
            </a:pathLst>
          </a:custGeom>
          <a:solidFill>
            <a:srgbClr val="A8A8A8"/>
          </a:solidFill>
          <a:ln>
            <a:noFill/>
          </a:ln>
        </p:spPr>
        <p:txBody>
          <a:bodyPr vert="horz" wrap="square" lIns="93264" tIns="46632" rIns="93264" bIns="46632" numCol="1" anchor="t" anchorCtr="0" compatLnSpc="1">
            <a:prstTxWarp prst="textNoShape">
              <a:avLst/>
            </a:prstTxWarp>
          </a:bodyPr>
          <a:lstStyle/>
          <a:p>
            <a:pPr defTabSz="932563"/>
            <a:endParaRPr lang="en-US">
              <a:solidFill>
                <a:srgbClr val="505050"/>
              </a:solidFill>
            </a:endParaRPr>
          </a:p>
        </p:txBody>
      </p:sp>
      <p:grpSp>
        <p:nvGrpSpPr>
          <p:cNvPr id="57" name="Group 425"/>
          <p:cNvGrpSpPr>
            <a:grpSpLocks noChangeAspect="1"/>
          </p:cNvGrpSpPr>
          <p:nvPr/>
        </p:nvGrpSpPr>
        <p:grpSpPr bwMode="auto">
          <a:xfrm>
            <a:off x="7223338" y="4988643"/>
            <a:ext cx="372618" cy="377762"/>
            <a:chOff x="-5139" y="3144"/>
            <a:chExt cx="652" cy="661"/>
          </a:xfrm>
          <a:solidFill>
            <a:srgbClr val="A8A8A8"/>
          </a:solidFill>
        </p:grpSpPr>
        <p:sp>
          <p:nvSpPr>
            <p:cNvPr id="58" name="Freeform 426"/>
            <p:cNvSpPr>
              <a:spLocks/>
            </p:cNvSpPr>
            <p:nvPr/>
          </p:nvSpPr>
          <p:spPr bwMode="auto">
            <a:xfrm>
              <a:off x="-5139" y="3144"/>
              <a:ext cx="300" cy="30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59" name="Freeform 427"/>
            <p:cNvSpPr>
              <a:spLocks/>
            </p:cNvSpPr>
            <p:nvPr/>
          </p:nvSpPr>
          <p:spPr bwMode="auto">
            <a:xfrm>
              <a:off x="-4787" y="3144"/>
              <a:ext cx="300" cy="30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0" name="Freeform 428"/>
            <p:cNvSpPr>
              <a:spLocks/>
            </p:cNvSpPr>
            <p:nvPr/>
          </p:nvSpPr>
          <p:spPr bwMode="auto">
            <a:xfrm>
              <a:off x="-5139" y="3500"/>
              <a:ext cx="300" cy="305"/>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62" name="Freeform 429"/>
            <p:cNvSpPr>
              <a:spLocks/>
            </p:cNvSpPr>
            <p:nvPr/>
          </p:nvSpPr>
          <p:spPr bwMode="auto">
            <a:xfrm>
              <a:off x="-4787" y="3500"/>
              <a:ext cx="300" cy="305"/>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grpSp>
      <p:sp>
        <p:nvSpPr>
          <p:cNvPr id="63" name="Freeform 32"/>
          <p:cNvSpPr>
            <a:spLocks noChangeAspect="1" noEditPoints="1"/>
          </p:cNvSpPr>
          <p:nvPr/>
        </p:nvSpPr>
        <p:spPr bwMode="auto">
          <a:xfrm>
            <a:off x="9870360" y="4973178"/>
            <a:ext cx="501206" cy="537470"/>
          </a:xfrm>
          <a:custGeom>
            <a:avLst/>
            <a:gdLst>
              <a:gd name="T0" fmla="*/ 88 w 228"/>
              <a:gd name="T1" fmla="*/ 150 h 245"/>
              <a:gd name="T2" fmla="*/ 24 w 228"/>
              <a:gd name="T3" fmla="*/ 150 h 245"/>
              <a:gd name="T4" fmla="*/ 66 w 228"/>
              <a:gd name="T5" fmla="*/ 69 h 245"/>
              <a:gd name="T6" fmla="*/ 80 w 228"/>
              <a:gd name="T7" fmla="*/ 109 h 245"/>
              <a:gd name="T8" fmla="*/ 88 w 228"/>
              <a:gd name="T9" fmla="*/ 115 h 245"/>
              <a:gd name="T10" fmla="*/ 151 w 228"/>
              <a:gd name="T11" fmla="*/ 115 h 245"/>
              <a:gd name="T12" fmla="*/ 160 w 228"/>
              <a:gd name="T13" fmla="*/ 106 h 245"/>
              <a:gd name="T14" fmla="*/ 151 w 228"/>
              <a:gd name="T15" fmla="*/ 98 h 245"/>
              <a:gd name="T16" fmla="*/ 94 w 228"/>
              <a:gd name="T17" fmla="*/ 98 h 245"/>
              <a:gd name="T18" fmla="*/ 77 w 228"/>
              <a:gd name="T19" fmla="*/ 50 h 245"/>
              <a:gd name="T20" fmla="*/ 76 w 228"/>
              <a:gd name="T21" fmla="*/ 49 h 245"/>
              <a:gd name="T22" fmla="*/ 75 w 228"/>
              <a:gd name="T23" fmla="*/ 47 h 245"/>
              <a:gd name="T24" fmla="*/ 59 w 228"/>
              <a:gd name="T25" fmla="*/ 45 h 245"/>
              <a:gd name="T26" fmla="*/ 0 w 228"/>
              <a:gd name="T27" fmla="*/ 161 h 245"/>
              <a:gd name="T28" fmla="*/ 4 w 228"/>
              <a:gd name="T29" fmla="*/ 169 h 245"/>
              <a:gd name="T30" fmla="*/ 12 w 228"/>
              <a:gd name="T31" fmla="*/ 173 h 245"/>
              <a:gd name="T32" fmla="*/ 77 w 228"/>
              <a:gd name="T33" fmla="*/ 173 h 245"/>
              <a:gd name="T34" fmla="*/ 77 w 228"/>
              <a:gd name="T35" fmla="*/ 234 h 245"/>
              <a:gd name="T36" fmla="*/ 88 w 228"/>
              <a:gd name="T37" fmla="*/ 245 h 245"/>
              <a:gd name="T38" fmla="*/ 99 w 228"/>
              <a:gd name="T39" fmla="*/ 234 h 245"/>
              <a:gd name="T40" fmla="*/ 99 w 228"/>
              <a:gd name="T41" fmla="*/ 161 h 245"/>
              <a:gd name="T42" fmla="*/ 88 w 228"/>
              <a:gd name="T43" fmla="*/ 150 h 245"/>
              <a:gd name="T44" fmla="*/ 99 w 228"/>
              <a:gd name="T45" fmla="*/ 0 h 245"/>
              <a:gd name="T46" fmla="*/ 124 w 228"/>
              <a:gd name="T47" fmla="*/ 25 h 245"/>
              <a:gd name="T48" fmla="*/ 99 w 228"/>
              <a:gd name="T49" fmla="*/ 50 h 245"/>
              <a:gd name="T50" fmla="*/ 75 w 228"/>
              <a:gd name="T51" fmla="*/ 25 h 245"/>
              <a:gd name="T52" fmla="*/ 99 w 228"/>
              <a:gd name="T53" fmla="*/ 0 h 245"/>
              <a:gd name="T54" fmla="*/ 169 w 228"/>
              <a:gd name="T55" fmla="*/ 126 h 245"/>
              <a:gd name="T56" fmla="*/ 137 w 228"/>
              <a:gd name="T57" fmla="*/ 126 h 245"/>
              <a:gd name="T58" fmla="*/ 131 w 228"/>
              <a:gd name="T59" fmla="*/ 131 h 245"/>
              <a:gd name="T60" fmla="*/ 137 w 228"/>
              <a:gd name="T61" fmla="*/ 137 h 245"/>
              <a:gd name="T62" fmla="*/ 169 w 228"/>
              <a:gd name="T63" fmla="*/ 137 h 245"/>
              <a:gd name="T64" fmla="*/ 175 w 228"/>
              <a:gd name="T65" fmla="*/ 131 h 245"/>
              <a:gd name="T66" fmla="*/ 169 w 228"/>
              <a:gd name="T67" fmla="*/ 126 h 245"/>
              <a:gd name="T68" fmla="*/ 205 w 228"/>
              <a:gd name="T69" fmla="*/ 91 h 245"/>
              <a:gd name="T70" fmla="*/ 203 w 228"/>
              <a:gd name="T71" fmla="*/ 88 h 245"/>
              <a:gd name="T72" fmla="*/ 228 w 228"/>
              <a:gd name="T73" fmla="*/ 29 h 245"/>
              <a:gd name="T74" fmla="*/ 213 w 228"/>
              <a:gd name="T75" fmla="*/ 22 h 245"/>
              <a:gd name="T76" fmla="*/ 175 w 228"/>
              <a:gd name="T77" fmla="*/ 109 h 245"/>
              <a:gd name="T78" fmla="*/ 191 w 228"/>
              <a:gd name="T79" fmla="*/ 115 h 245"/>
              <a:gd name="T80" fmla="*/ 197 w 228"/>
              <a:gd name="T81" fmla="*/ 101 h 245"/>
              <a:gd name="T82" fmla="*/ 209 w 228"/>
              <a:gd name="T83" fmla="*/ 126 h 245"/>
              <a:gd name="T84" fmla="*/ 192 w 228"/>
              <a:gd name="T85" fmla="*/ 126 h 245"/>
              <a:gd name="T86" fmla="*/ 186 w 228"/>
              <a:gd name="T87" fmla="*/ 131 h 245"/>
              <a:gd name="T88" fmla="*/ 192 w 228"/>
              <a:gd name="T89" fmla="*/ 137 h 245"/>
              <a:gd name="T90" fmla="*/ 218 w 228"/>
              <a:gd name="T91" fmla="*/ 137 h 245"/>
              <a:gd name="T92" fmla="*/ 223 w 228"/>
              <a:gd name="T93" fmla="*/ 135 h 245"/>
              <a:gd name="T94" fmla="*/ 223 w 228"/>
              <a:gd name="T95" fmla="*/ 129 h 245"/>
              <a:gd name="T96" fmla="*/ 205 w 228"/>
              <a:gd name="T97"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45">
                <a:moveTo>
                  <a:pt x="88" y="150"/>
                </a:moveTo>
                <a:cubicBezTo>
                  <a:pt x="24" y="150"/>
                  <a:pt x="24" y="150"/>
                  <a:pt x="24" y="150"/>
                </a:cubicBezTo>
                <a:cubicBezTo>
                  <a:pt x="27" y="133"/>
                  <a:pt x="36" y="98"/>
                  <a:pt x="66" y="69"/>
                </a:cubicBezTo>
                <a:cubicBezTo>
                  <a:pt x="80" y="109"/>
                  <a:pt x="80" y="109"/>
                  <a:pt x="80" y="109"/>
                </a:cubicBezTo>
                <a:cubicBezTo>
                  <a:pt x="81" y="112"/>
                  <a:pt x="84" y="115"/>
                  <a:pt x="88" y="115"/>
                </a:cubicBezTo>
                <a:cubicBezTo>
                  <a:pt x="151" y="115"/>
                  <a:pt x="151" y="115"/>
                  <a:pt x="151" y="115"/>
                </a:cubicBezTo>
                <a:cubicBezTo>
                  <a:pt x="156" y="115"/>
                  <a:pt x="160" y="111"/>
                  <a:pt x="160" y="106"/>
                </a:cubicBezTo>
                <a:cubicBezTo>
                  <a:pt x="160" y="101"/>
                  <a:pt x="156" y="98"/>
                  <a:pt x="151" y="98"/>
                </a:cubicBezTo>
                <a:cubicBezTo>
                  <a:pt x="94" y="98"/>
                  <a:pt x="94" y="98"/>
                  <a:pt x="94" y="98"/>
                </a:cubicBezTo>
                <a:cubicBezTo>
                  <a:pt x="77" y="50"/>
                  <a:pt x="77" y="50"/>
                  <a:pt x="77" y="50"/>
                </a:cubicBezTo>
                <a:cubicBezTo>
                  <a:pt x="77" y="50"/>
                  <a:pt x="77" y="49"/>
                  <a:pt x="76" y="49"/>
                </a:cubicBezTo>
                <a:cubicBezTo>
                  <a:pt x="76" y="48"/>
                  <a:pt x="76" y="47"/>
                  <a:pt x="75" y="47"/>
                </a:cubicBezTo>
                <a:cubicBezTo>
                  <a:pt x="71" y="42"/>
                  <a:pt x="64" y="41"/>
                  <a:pt x="59" y="45"/>
                </a:cubicBezTo>
                <a:cubicBezTo>
                  <a:pt x="2" y="93"/>
                  <a:pt x="0" y="159"/>
                  <a:pt x="0" y="161"/>
                </a:cubicBezTo>
                <a:cubicBezTo>
                  <a:pt x="0" y="164"/>
                  <a:pt x="1" y="167"/>
                  <a:pt x="4" y="169"/>
                </a:cubicBezTo>
                <a:cubicBezTo>
                  <a:pt x="6" y="172"/>
                  <a:pt x="9" y="173"/>
                  <a:pt x="12" y="173"/>
                </a:cubicBezTo>
                <a:cubicBezTo>
                  <a:pt x="77" y="173"/>
                  <a:pt x="77" y="173"/>
                  <a:pt x="77" y="173"/>
                </a:cubicBezTo>
                <a:cubicBezTo>
                  <a:pt x="77" y="234"/>
                  <a:pt x="77" y="234"/>
                  <a:pt x="77" y="234"/>
                </a:cubicBezTo>
                <a:cubicBezTo>
                  <a:pt x="77" y="240"/>
                  <a:pt x="82" y="245"/>
                  <a:pt x="88" y="245"/>
                </a:cubicBezTo>
                <a:cubicBezTo>
                  <a:pt x="94" y="245"/>
                  <a:pt x="99" y="240"/>
                  <a:pt x="99" y="234"/>
                </a:cubicBezTo>
                <a:cubicBezTo>
                  <a:pt x="99" y="161"/>
                  <a:pt x="99" y="161"/>
                  <a:pt x="99" y="161"/>
                </a:cubicBezTo>
                <a:cubicBezTo>
                  <a:pt x="99" y="155"/>
                  <a:pt x="94" y="150"/>
                  <a:pt x="88" y="150"/>
                </a:cubicBezTo>
                <a:close/>
                <a:moveTo>
                  <a:pt x="99" y="0"/>
                </a:moveTo>
                <a:cubicBezTo>
                  <a:pt x="113" y="0"/>
                  <a:pt x="124" y="12"/>
                  <a:pt x="124" y="25"/>
                </a:cubicBezTo>
                <a:cubicBezTo>
                  <a:pt x="124" y="39"/>
                  <a:pt x="113" y="50"/>
                  <a:pt x="99" y="50"/>
                </a:cubicBezTo>
                <a:cubicBezTo>
                  <a:pt x="86" y="50"/>
                  <a:pt x="75" y="39"/>
                  <a:pt x="75" y="25"/>
                </a:cubicBezTo>
                <a:cubicBezTo>
                  <a:pt x="75" y="12"/>
                  <a:pt x="86" y="0"/>
                  <a:pt x="99" y="0"/>
                </a:cubicBezTo>
                <a:close/>
                <a:moveTo>
                  <a:pt x="169" y="126"/>
                </a:moveTo>
                <a:cubicBezTo>
                  <a:pt x="137" y="126"/>
                  <a:pt x="137" y="126"/>
                  <a:pt x="137" y="126"/>
                </a:cubicBezTo>
                <a:cubicBezTo>
                  <a:pt x="134" y="126"/>
                  <a:pt x="131" y="128"/>
                  <a:pt x="131" y="131"/>
                </a:cubicBezTo>
                <a:cubicBezTo>
                  <a:pt x="131" y="135"/>
                  <a:pt x="134" y="137"/>
                  <a:pt x="137" y="137"/>
                </a:cubicBezTo>
                <a:cubicBezTo>
                  <a:pt x="169" y="137"/>
                  <a:pt x="169" y="137"/>
                  <a:pt x="169" y="137"/>
                </a:cubicBezTo>
                <a:cubicBezTo>
                  <a:pt x="172" y="137"/>
                  <a:pt x="175" y="135"/>
                  <a:pt x="175" y="131"/>
                </a:cubicBezTo>
                <a:cubicBezTo>
                  <a:pt x="175" y="128"/>
                  <a:pt x="172" y="126"/>
                  <a:pt x="169" y="126"/>
                </a:cubicBezTo>
                <a:close/>
                <a:moveTo>
                  <a:pt x="205" y="91"/>
                </a:moveTo>
                <a:cubicBezTo>
                  <a:pt x="204" y="90"/>
                  <a:pt x="204" y="89"/>
                  <a:pt x="203" y="88"/>
                </a:cubicBezTo>
                <a:cubicBezTo>
                  <a:pt x="228" y="29"/>
                  <a:pt x="228" y="29"/>
                  <a:pt x="228" y="29"/>
                </a:cubicBezTo>
                <a:cubicBezTo>
                  <a:pt x="213" y="22"/>
                  <a:pt x="213" y="22"/>
                  <a:pt x="213" y="22"/>
                </a:cubicBezTo>
                <a:cubicBezTo>
                  <a:pt x="175" y="109"/>
                  <a:pt x="175" y="109"/>
                  <a:pt x="175" y="109"/>
                </a:cubicBezTo>
                <a:cubicBezTo>
                  <a:pt x="191" y="115"/>
                  <a:pt x="191" y="115"/>
                  <a:pt x="191" y="115"/>
                </a:cubicBezTo>
                <a:cubicBezTo>
                  <a:pt x="197" y="101"/>
                  <a:pt x="197" y="101"/>
                  <a:pt x="197" y="101"/>
                </a:cubicBezTo>
                <a:cubicBezTo>
                  <a:pt x="209" y="126"/>
                  <a:pt x="209" y="126"/>
                  <a:pt x="209" y="126"/>
                </a:cubicBezTo>
                <a:cubicBezTo>
                  <a:pt x="192" y="126"/>
                  <a:pt x="192" y="126"/>
                  <a:pt x="192" y="126"/>
                </a:cubicBezTo>
                <a:cubicBezTo>
                  <a:pt x="189" y="126"/>
                  <a:pt x="186" y="128"/>
                  <a:pt x="186" y="131"/>
                </a:cubicBezTo>
                <a:cubicBezTo>
                  <a:pt x="186" y="135"/>
                  <a:pt x="189" y="137"/>
                  <a:pt x="192" y="137"/>
                </a:cubicBezTo>
                <a:cubicBezTo>
                  <a:pt x="218" y="137"/>
                  <a:pt x="218" y="137"/>
                  <a:pt x="218" y="137"/>
                </a:cubicBezTo>
                <a:cubicBezTo>
                  <a:pt x="220" y="137"/>
                  <a:pt x="222" y="136"/>
                  <a:pt x="223" y="135"/>
                </a:cubicBezTo>
                <a:cubicBezTo>
                  <a:pt x="224" y="133"/>
                  <a:pt x="224" y="131"/>
                  <a:pt x="223" y="129"/>
                </a:cubicBezTo>
                <a:lnTo>
                  <a:pt x="205" y="91"/>
                </a:ln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Tree>
    <p:extLst>
      <p:ext uri="{BB962C8B-B14F-4D97-AF65-F5344CB8AC3E}">
        <p14:creationId xmlns:p14="http://schemas.microsoft.com/office/powerpoint/2010/main" val="1129552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650" fill="hold"/>
                                        <p:tgtEl>
                                          <p:spTgt spid="56"/>
                                        </p:tgtEl>
                                        <p:attrNameLst>
                                          <p:attrName>ppt_x</p:attrName>
                                        </p:attrNameLst>
                                      </p:cBhvr>
                                      <p:tavLst>
                                        <p:tav tm="0">
                                          <p:val>
                                            <p:strVal val="#ppt_x"/>
                                          </p:val>
                                        </p:tav>
                                        <p:tav tm="100000">
                                          <p:val>
                                            <p:strVal val="#ppt_x"/>
                                          </p:val>
                                        </p:tav>
                                      </p:tavLst>
                                    </p:anim>
                                    <p:anim calcmode="lin" valueType="num">
                                      <p:cBhvr additive="base">
                                        <p:cTn id="24" dur="65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5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650" fill="hold"/>
                                        <p:tgtEl>
                                          <p:spTgt spid="57"/>
                                        </p:tgtEl>
                                        <p:attrNameLst>
                                          <p:attrName>ppt_x</p:attrName>
                                        </p:attrNameLst>
                                      </p:cBhvr>
                                      <p:tavLst>
                                        <p:tav tm="0">
                                          <p:val>
                                            <p:strVal val="#ppt_x"/>
                                          </p:val>
                                        </p:tav>
                                        <p:tav tm="100000">
                                          <p:val>
                                            <p:strVal val="#ppt_x"/>
                                          </p:val>
                                        </p:tav>
                                      </p:tavLst>
                                    </p:anim>
                                    <p:anim calcmode="lin" valueType="num">
                                      <p:cBhvr additive="base">
                                        <p:cTn id="28" dur="65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5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650" fill="hold"/>
                                        <p:tgtEl>
                                          <p:spTgt spid="63"/>
                                        </p:tgtEl>
                                        <p:attrNameLst>
                                          <p:attrName>ppt_x</p:attrName>
                                        </p:attrNameLst>
                                      </p:cBhvr>
                                      <p:tavLst>
                                        <p:tav tm="0">
                                          <p:val>
                                            <p:strVal val="#ppt_x"/>
                                          </p:val>
                                        </p:tav>
                                        <p:tav tm="100000">
                                          <p:val>
                                            <p:strVal val="#ppt_x"/>
                                          </p:val>
                                        </p:tav>
                                      </p:tavLst>
                                    </p:anim>
                                    <p:anim calcmode="lin" valueType="num">
                                      <p:cBhvr additive="base">
                                        <p:cTn id="32" dur="65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8" grpId="0" animBg="1"/>
      <p:bldP spid="4" grpId="0" animBg="1"/>
      <p:bldP spid="94" grpId="0" animBg="1"/>
      <p:bldP spid="56"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3"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396537" y="1278383"/>
            <a:ext cx="2658989" cy="58077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smtClean="0">
                <a:gradFill>
                  <a:gsLst>
                    <a:gs pos="0">
                      <a:srgbClr val="505050"/>
                    </a:gs>
                    <a:gs pos="100000">
                      <a:srgbClr val="505050"/>
                    </a:gs>
                  </a:gsLst>
                  <a:lin ang="5400000" scaled="0"/>
                </a:gradFill>
              </a:rPr>
              <a:t>Рабочие папки – </a:t>
            </a:r>
            <a:r>
              <a:rPr lang="ru-RU" spc="-51" dirty="0" smtClean="0">
                <a:solidFill>
                  <a:srgbClr val="002060"/>
                </a:solidFill>
              </a:rPr>
              <a:t>удобное решение для рабочих документов сотрудников. ПК может не входить в домен и сотрудник из любого места получает прозрачный доступ к документам.</a:t>
            </a:r>
          </a:p>
          <a:p>
            <a:pPr>
              <a:lnSpc>
                <a:spcPct val="90000"/>
              </a:lnSpc>
            </a:pPr>
            <a:endParaRPr lang="ru-RU" spc="-51" dirty="0">
              <a:gradFill>
                <a:gsLst>
                  <a:gs pos="0">
                    <a:srgbClr val="505050"/>
                  </a:gs>
                  <a:gs pos="100000">
                    <a:srgbClr val="505050"/>
                  </a:gs>
                </a:gsLst>
                <a:lin ang="5400000" scaled="0"/>
              </a:gradFill>
            </a:endParaRPr>
          </a:p>
          <a:p>
            <a:pPr>
              <a:lnSpc>
                <a:spcPct val="90000"/>
              </a:lnSpc>
            </a:pPr>
            <a:r>
              <a:rPr lang="en-US" spc="-51" dirty="0" smtClean="0">
                <a:gradFill>
                  <a:gsLst>
                    <a:gs pos="0">
                      <a:srgbClr val="505050"/>
                    </a:gs>
                    <a:gs pos="100000">
                      <a:srgbClr val="505050"/>
                    </a:gs>
                  </a:gsLst>
                  <a:lin ang="5400000" scaled="0"/>
                </a:gradFill>
              </a:rPr>
              <a:t>Workplace Join</a:t>
            </a:r>
            <a:r>
              <a:rPr lang="ru-RU" spc="-51" dirty="0" smtClean="0">
                <a:gradFill>
                  <a:gsLst>
                    <a:gs pos="0">
                      <a:srgbClr val="505050"/>
                    </a:gs>
                    <a:gs pos="100000">
                      <a:srgbClr val="505050"/>
                    </a:gs>
                  </a:gsLst>
                  <a:lin ang="5400000" scaled="0"/>
                </a:gradFill>
              </a:rPr>
              <a:t> – </a:t>
            </a:r>
            <a:r>
              <a:rPr lang="ru-RU" spc="-51" dirty="0">
                <a:solidFill>
                  <a:srgbClr val="002060"/>
                </a:solidFill>
              </a:rPr>
              <a:t>доступ к данным можно осуществлять с любого устройства (</a:t>
            </a:r>
            <a:r>
              <a:rPr lang="en-US" spc="-51" dirty="0">
                <a:solidFill>
                  <a:srgbClr val="002060"/>
                </a:solidFill>
              </a:rPr>
              <a:t>IOS, Android). </a:t>
            </a:r>
            <a:r>
              <a:rPr lang="ru-RU" spc="-51" dirty="0">
                <a:solidFill>
                  <a:srgbClr val="002060"/>
                </a:solidFill>
              </a:rPr>
              <a:t>Можно запускать опубликованные приложения или управлять устройствами.</a:t>
            </a:r>
            <a:endParaRPr lang="en-US" spc="-51" dirty="0">
              <a:solidFill>
                <a:srgbClr val="002060"/>
              </a:solidFill>
            </a:endParaRPr>
          </a:p>
          <a:p>
            <a:pPr>
              <a:lnSpc>
                <a:spcPct val="90000"/>
              </a:lnSpc>
            </a:pPr>
            <a:endParaRPr lang="en-US" spc="-51" dirty="0">
              <a:gradFill>
                <a:gsLst>
                  <a:gs pos="0">
                    <a:srgbClr val="505050"/>
                  </a:gs>
                  <a:gs pos="100000">
                    <a:srgbClr val="505050"/>
                  </a:gs>
                </a:gsLst>
                <a:lin ang="5400000" scaled="0"/>
              </a:gradFill>
            </a:endParaRPr>
          </a:p>
          <a:p>
            <a:pPr>
              <a:lnSpc>
                <a:spcPct val="90000"/>
              </a:lnSpc>
            </a:pPr>
            <a:endParaRPr lang="en-US" spc="-51" dirty="0">
              <a:gradFill>
                <a:gsLst>
                  <a:gs pos="0">
                    <a:srgbClr val="505050"/>
                  </a:gs>
                  <a:gs pos="100000">
                    <a:srgbClr val="505050"/>
                  </a:gs>
                </a:gsLst>
                <a:lin ang="5400000" scaled="0"/>
              </a:gradFill>
            </a:endParaRPr>
          </a:p>
        </p:txBody>
      </p:sp>
      <p:sp>
        <p:nvSpPr>
          <p:cNvPr id="42" name="Rectangle 41"/>
          <p:cNvSpPr/>
          <p:nvPr/>
        </p:nvSpPr>
        <p:spPr bwMode="auto">
          <a:xfrm>
            <a:off x="6309951" y="2223572"/>
            <a:ext cx="2658989" cy="256685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endParaRPr lang="ru-RU" spc="-51" dirty="0">
              <a:gradFill>
                <a:gsLst>
                  <a:gs pos="0">
                    <a:srgbClr val="505050"/>
                  </a:gs>
                  <a:gs pos="100000">
                    <a:srgbClr val="505050"/>
                  </a:gs>
                </a:gsLst>
                <a:lin ang="5400000" scaled="0"/>
              </a:gradFill>
            </a:endParaRPr>
          </a:p>
          <a:p>
            <a:pPr>
              <a:lnSpc>
                <a:spcPct val="90000"/>
              </a:lnSpc>
            </a:pPr>
            <a:r>
              <a:rPr lang="en-US" spc="-51" dirty="0" smtClean="0">
                <a:gradFill>
                  <a:gsLst>
                    <a:gs pos="0">
                      <a:srgbClr val="505050"/>
                    </a:gs>
                    <a:gs pos="100000">
                      <a:srgbClr val="505050"/>
                    </a:gs>
                  </a:gsLst>
                  <a:lin ang="5400000" scaled="0"/>
                </a:gradFill>
              </a:rPr>
              <a:t>Web App Proxy</a:t>
            </a:r>
            <a:r>
              <a:rPr lang="ru-RU" spc="-51" dirty="0" smtClean="0">
                <a:gradFill>
                  <a:gsLst>
                    <a:gs pos="0">
                      <a:srgbClr val="505050"/>
                    </a:gs>
                    <a:gs pos="100000">
                      <a:srgbClr val="505050"/>
                    </a:gs>
                  </a:gsLst>
                  <a:lin ang="5400000" scaled="0"/>
                </a:gradFill>
              </a:rPr>
              <a:t> – </a:t>
            </a:r>
            <a:r>
              <a:rPr lang="ru-RU" spc="-51" dirty="0" smtClean="0">
                <a:solidFill>
                  <a:srgbClr val="002060"/>
                </a:solidFill>
              </a:rPr>
              <a:t>можно публиковать приложения встроенными средствами </a:t>
            </a:r>
            <a:r>
              <a:rPr lang="en-US" spc="-51" dirty="0" smtClean="0">
                <a:solidFill>
                  <a:srgbClr val="002060"/>
                </a:solidFill>
              </a:rPr>
              <a:t>Windows Server 2012 R2. </a:t>
            </a:r>
            <a:r>
              <a:rPr lang="ru-RU" spc="-51" dirty="0" smtClean="0">
                <a:solidFill>
                  <a:srgbClr val="002060"/>
                </a:solidFill>
              </a:rPr>
              <a:t>Это некая замена </a:t>
            </a:r>
            <a:r>
              <a:rPr lang="en-US" spc="-51" dirty="0" smtClean="0">
                <a:solidFill>
                  <a:srgbClr val="002060"/>
                </a:solidFill>
              </a:rPr>
              <a:t>UAG/TMG.</a:t>
            </a:r>
            <a:endParaRPr lang="en-US" spc="-51" dirty="0">
              <a:solidFill>
                <a:srgbClr val="002060"/>
              </a:solidFill>
            </a:endParaRPr>
          </a:p>
        </p:txBody>
      </p:sp>
      <p:sp>
        <p:nvSpPr>
          <p:cNvPr id="69" name="3 after"/>
          <p:cNvSpPr/>
          <p:nvPr/>
        </p:nvSpPr>
        <p:spPr bwMode="auto">
          <a:xfrm>
            <a:off x="8675602" y="2435801"/>
            <a:ext cx="3140061" cy="12496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39501" tIns="0" rIns="93278" bIns="93278" numCol="1" rtlCol="0" anchor="t" anchorCtr="0" compatLnSpc="1">
            <a:prstTxWarp prst="textNoShape">
              <a:avLst/>
            </a:prstTxWarp>
            <a:noAutofit/>
          </a:bodyPr>
          <a:lstStyle/>
          <a:p>
            <a:pPr fontAlgn="base">
              <a:lnSpc>
                <a:spcPct val="90000"/>
              </a:lnSpc>
              <a:spcBef>
                <a:spcPts val="600"/>
              </a:spcBef>
              <a:spcAft>
                <a:spcPct val="0"/>
              </a:spcAft>
              <a:defRPr/>
            </a:pPr>
            <a:r>
              <a:rPr lang="ru-RU" spc="-20" dirty="0" smtClean="0">
                <a:gradFill>
                  <a:gsLst>
                    <a:gs pos="0">
                      <a:srgbClr val="505050"/>
                    </a:gs>
                    <a:gs pos="100000">
                      <a:srgbClr val="505050"/>
                    </a:gs>
                  </a:gsLst>
                  <a:lin ang="5400000" scaled="0"/>
                </a:gradFill>
              </a:rPr>
              <a:t>Федерация с </a:t>
            </a:r>
            <a:r>
              <a:rPr lang="en-US" spc="-20" dirty="0" smtClean="0">
                <a:gradFill>
                  <a:gsLst>
                    <a:gs pos="0">
                      <a:srgbClr val="505050"/>
                    </a:gs>
                    <a:gs pos="100000">
                      <a:srgbClr val="505050"/>
                    </a:gs>
                  </a:gsLst>
                  <a:lin ang="5400000" scaled="0"/>
                </a:gradFill>
              </a:rPr>
              <a:t>Windows Azure – </a:t>
            </a:r>
            <a:r>
              <a:rPr lang="ru-RU" spc="-20" dirty="0" smtClean="0">
                <a:solidFill>
                  <a:srgbClr val="002060"/>
                </a:solidFill>
              </a:rPr>
              <a:t>простой способ интегрироваться с облаком </a:t>
            </a:r>
            <a:r>
              <a:rPr lang="en-US" spc="-20" dirty="0" smtClean="0">
                <a:solidFill>
                  <a:srgbClr val="002060"/>
                </a:solidFill>
              </a:rPr>
              <a:t>Microsoft.</a:t>
            </a:r>
            <a:endParaRPr lang="en-US" spc="-20" dirty="0">
              <a:solidFill>
                <a:srgbClr val="002060"/>
              </a:soli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4" name="Rectangle 3"/>
          <p:cNvSpPr/>
          <p:nvPr/>
        </p:nvSpPr>
        <p:spPr bwMode="auto">
          <a:xfrm>
            <a:off x="531279" y="5148076"/>
            <a:ext cx="2705639" cy="1279763"/>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400" spc="-122" dirty="0" smtClean="0">
                <a:gradFill>
                  <a:gsLst>
                    <a:gs pos="0">
                      <a:srgbClr val="EFEFEF"/>
                    </a:gs>
                    <a:gs pos="100000">
                      <a:srgbClr val="EFEFEF"/>
                    </a:gs>
                  </a:gsLst>
                  <a:lin ang="5400000" scaled="0"/>
                </a:gradFill>
                <a:latin typeface="Segoe UI Light"/>
              </a:rPr>
              <a:t>Доступ к приложениям с любого устройства</a:t>
            </a:r>
            <a:endParaRPr lang="en-US" sz="24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grpSp>
        <p:nvGrpSpPr>
          <p:cNvPr id="30" name="Group 29"/>
          <p:cNvGrpSpPr/>
          <p:nvPr/>
        </p:nvGrpSpPr>
        <p:grpSpPr bwMode="black">
          <a:xfrm>
            <a:off x="514019" y="1754595"/>
            <a:ext cx="2646698" cy="2490432"/>
            <a:chOff x="2462213" y="1598613"/>
            <a:chExt cx="4222750" cy="3667125"/>
          </a:xfrm>
          <a:solidFill>
            <a:schemeClr val="accent1"/>
          </a:solidFill>
        </p:grpSpPr>
        <p:sp>
          <p:nvSpPr>
            <p:cNvPr id="31"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39"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3"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4"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5"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6"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49"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5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0"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2"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3"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66"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0"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1"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2"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3"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sp>
        <p:nvSpPr>
          <p:cNvPr id="75" name="Title 2"/>
          <p:cNvSpPr txBox="1">
            <a:spLocks/>
          </p:cNvSpPr>
          <p:nvPr/>
        </p:nvSpPr>
        <p:spPr>
          <a:xfrm>
            <a:off x="261939" y="292082"/>
            <a:ext cx="11375536" cy="1181862"/>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kumimoji="0" lang="ru-RU" sz="5400" b="0" i="0" u="none" strike="noStrike" kern="1200" cap="none" spc="-102" normalizeH="0" baseline="0" noProof="0" dirty="0" smtClean="0">
                <a:ln w="3175">
                  <a:noFill/>
                </a:ln>
                <a:solidFill>
                  <a:schemeClr val="tx1"/>
                </a:solidFill>
                <a:effectLst/>
                <a:uLnTx/>
                <a:uFillTx/>
                <a:latin typeface="Segoe UI Light"/>
                <a:ea typeface="+mn-ea"/>
                <a:cs typeface="Arial" charset="0"/>
              </a:rPr>
              <a:t>Безопасность и доступ к данным</a:t>
            </a:r>
          </a:p>
          <a:p>
            <a:pPr marL="0" marR="0" lvl="0" indent="0" algn="l" defTabSz="932372" rtl="0" eaLnBrk="1" fontAlgn="auto" latinLnBrk="0" hangingPunct="1">
              <a:lnSpc>
                <a:spcPct val="90000"/>
              </a:lnSpc>
              <a:spcBef>
                <a:spcPct val="0"/>
              </a:spcBef>
              <a:spcAft>
                <a:spcPts val="0"/>
              </a:spcAft>
              <a:buClrTx/>
              <a:buSzTx/>
              <a:buFontTx/>
              <a:buNone/>
              <a:tabLst/>
              <a:defRPr/>
            </a:pPr>
            <a:r>
              <a:rPr lang="ru-RU" sz="1800" dirty="0" smtClean="0">
                <a:solidFill>
                  <a:srgbClr val="002060"/>
                </a:solidFill>
                <a:latin typeface="Segoe UI Light"/>
              </a:rPr>
              <a:t>Идея для заказчика </a:t>
            </a:r>
            <a:r>
              <a:rPr lang="ru-RU" sz="1800" dirty="0" smtClean="0">
                <a:solidFill>
                  <a:schemeClr val="tx1"/>
                </a:solidFill>
                <a:latin typeface="Segoe UI Light"/>
              </a:rPr>
              <a:t>– </a:t>
            </a:r>
            <a:r>
              <a:rPr lang="en-US" sz="1800" dirty="0" smtClean="0">
                <a:solidFill>
                  <a:schemeClr val="tx1"/>
                </a:solidFill>
                <a:latin typeface="Segoe UI Light"/>
              </a:rPr>
              <a:t>Windows Server 2012 </a:t>
            </a:r>
            <a:r>
              <a:rPr lang="ru-RU" sz="1800" dirty="0" smtClean="0">
                <a:solidFill>
                  <a:schemeClr val="tx1"/>
                </a:solidFill>
                <a:latin typeface="Segoe UI Light"/>
              </a:rPr>
              <a:t>это безопасность из коробки.</a:t>
            </a:r>
            <a:endParaRPr kumimoji="0" lang="en-US" sz="1800" b="0" i="0" u="none" strike="noStrike" kern="1200" cap="none" spc="-102" normalizeH="0" baseline="0" noProof="0" dirty="0">
              <a:ln w="3175">
                <a:noFill/>
              </a:ln>
              <a:solidFill>
                <a:schemeClr val="tx1"/>
              </a:solidFill>
              <a:effectLst/>
              <a:uLnTx/>
              <a:uFillTx/>
              <a:latin typeface="Segoe UI Light"/>
            </a:endParaRPr>
          </a:p>
        </p:txBody>
      </p:sp>
      <p:grpSp>
        <p:nvGrpSpPr>
          <p:cNvPr id="76" name="Group 75"/>
          <p:cNvGrpSpPr/>
          <p:nvPr/>
        </p:nvGrpSpPr>
        <p:grpSpPr>
          <a:xfrm>
            <a:off x="10161442" y="4020330"/>
            <a:ext cx="586244" cy="323850"/>
            <a:chOff x="2249434" y="-1155291"/>
            <a:chExt cx="902941" cy="498798"/>
          </a:xfrm>
        </p:grpSpPr>
        <p:sp>
          <p:nvSpPr>
            <p:cNvPr id="77" name="Freeform 128"/>
            <p:cNvSpPr>
              <a:spLocks noChangeAspect="1"/>
            </p:cNvSpPr>
            <p:nvPr/>
          </p:nvSpPr>
          <p:spPr bwMode="white">
            <a:xfrm>
              <a:off x="2249434" y="-1155291"/>
              <a:ext cx="902941" cy="4987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A8A8A8"/>
            </a:solidFill>
            <a:ln>
              <a:noFill/>
            </a:ln>
            <a:extLst/>
          </p:spPr>
          <p:txBody>
            <a:bodyPr vert="horz" wrap="square" lIns="91440" tIns="45720" rIns="91440" bIns="45720" numCol="1" anchor="t" anchorCtr="0" compatLnSpc="1">
              <a:prstTxWarp prst="textNoShape">
                <a:avLst/>
              </a:prstTxWarp>
            </a:bodyPr>
            <a:lstStyle/>
            <a:p>
              <a:pPr defTabSz="914363"/>
              <a:endParaRPr lang="en-US"/>
            </a:p>
          </p:txBody>
        </p:sp>
        <p:sp>
          <p:nvSpPr>
            <p:cNvPr id="78" name="Freeform 29"/>
            <p:cNvSpPr>
              <a:spLocks noEditPoints="1"/>
            </p:cNvSpPr>
            <p:nvPr/>
          </p:nvSpPr>
          <p:spPr bwMode="auto">
            <a:xfrm>
              <a:off x="2543908" y="-1067130"/>
              <a:ext cx="287092" cy="340299"/>
            </a:xfrm>
            <a:custGeom>
              <a:avLst/>
              <a:gdLst>
                <a:gd name="T0" fmla="*/ 140 w 160"/>
                <a:gd name="T1" fmla="*/ 77 h 190"/>
                <a:gd name="T2" fmla="*/ 142 w 160"/>
                <a:gd name="T3" fmla="*/ 77 h 190"/>
                <a:gd name="T4" fmla="*/ 142 w 160"/>
                <a:gd name="T5" fmla="*/ 50 h 190"/>
                <a:gd name="T6" fmla="*/ 91 w 160"/>
                <a:gd name="T7" fmla="*/ 0 h 190"/>
                <a:gd name="T8" fmla="*/ 75 w 160"/>
                <a:gd name="T9" fmla="*/ 0 h 190"/>
                <a:gd name="T10" fmla="*/ 24 w 160"/>
                <a:gd name="T11" fmla="*/ 50 h 190"/>
                <a:gd name="T12" fmla="*/ 24 w 160"/>
                <a:gd name="T13" fmla="*/ 77 h 190"/>
                <a:gd name="T14" fmla="*/ 20 w 160"/>
                <a:gd name="T15" fmla="*/ 77 h 190"/>
                <a:gd name="T16" fmla="*/ 0 w 160"/>
                <a:gd name="T17" fmla="*/ 98 h 190"/>
                <a:gd name="T18" fmla="*/ 0 w 160"/>
                <a:gd name="T19" fmla="*/ 170 h 190"/>
                <a:gd name="T20" fmla="*/ 20 w 160"/>
                <a:gd name="T21" fmla="*/ 190 h 190"/>
                <a:gd name="T22" fmla="*/ 140 w 160"/>
                <a:gd name="T23" fmla="*/ 190 h 190"/>
                <a:gd name="T24" fmla="*/ 160 w 160"/>
                <a:gd name="T25" fmla="*/ 170 h 190"/>
                <a:gd name="T26" fmla="*/ 160 w 160"/>
                <a:gd name="T27" fmla="*/ 98 h 190"/>
                <a:gd name="T28" fmla="*/ 140 w 160"/>
                <a:gd name="T29" fmla="*/ 77 h 190"/>
                <a:gd name="T30" fmla="*/ 75 w 160"/>
                <a:gd name="T31" fmla="*/ 21 h 190"/>
                <a:gd name="T32" fmla="*/ 91 w 160"/>
                <a:gd name="T33" fmla="*/ 21 h 190"/>
                <a:gd name="T34" fmla="*/ 121 w 160"/>
                <a:gd name="T35" fmla="*/ 50 h 190"/>
                <a:gd name="T36" fmla="*/ 121 w 160"/>
                <a:gd name="T37" fmla="*/ 77 h 190"/>
                <a:gd name="T38" fmla="*/ 45 w 160"/>
                <a:gd name="T39" fmla="*/ 77 h 190"/>
                <a:gd name="T40" fmla="*/ 45 w 160"/>
                <a:gd name="T41" fmla="*/ 50 h 190"/>
                <a:gd name="T42" fmla="*/ 75 w 160"/>
                <a:gd name="T43" fmla="*/ 21 h 190"/>
                <a:gd name="T44" fmla="*/ 94 w 160"/>
                <a:gd name="T45" fmla="*/ 156 h 190"/>
                <a:gd name="T46" fmla="*/ 89 w 160"/>
                <a:gd name="T47" fmla="*/ 161 h 190"/>
                <a:gd name="T48" fmla="*/ 72 w 160"/>
                <a:gd name="T49" fmla="*/ 161 h 190"/>
                <a:gd name="T50" fmla="*/ 67 w 160"/>
                <a:gd name="T51" fmla="*/ 156 h 190"/>
                <a:gd name="T52" fmla="*/ 67 w 160"/>
                <a:gd name="T53" fmla="*/ 142 h 190"/>
                <a:gd name="T54" fmla="*/ 59 w 160"/>
                <a:gd name="T55" fmla="*/ 125 h 190"/>
                <a:gd name="T56" fmla="*/ 80 w 160"/>
                <a:gd name="T57" fmla="*/ 104 h 190"/>
                <a:gd name="T58" fmla="*/ 101 w 160"/>
                <a:gd name="T59" fmla="*/ 125 h 190"/>
                <a:gd name="T60" fmla="*/ 94 w 160"/>
                <a:gd name="T61" fmla="*/ 141 h 190"/>
                <a:gd name="T62" fmla="*/ 94 w 160"/>
                <a:gd name="T63" fmla="*/ 1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190">
                  <a:moveTo>
                    <a:pt x="140" y="77"/>
                  </a:moveTo>
                  <a:cubicBezTo>
                    <a:pt x="142" y="77"/>
                    <a:pt x="142" y="77"/>
                    <a:pt x="142" y="77"/>
                  </a:cubicBezTo>
                  <a:cubicBezTo>
                    <a:pt x="142" y="50"/>
                    <a:pt x="142" y="50"/>
                    <a:pt x="142" y="50"/>
                  </a:cubicBezTo>
                  <a:cubicBezTo>
                    <a:pt x="142" y="22"/>
                    <a:pt x="119" y="0"/>
                    <a:pt x="91" y="0"/>
                  </a:cubicBezTo>
                  <a:cubicBezTo>
                    <a:pt x="75" y="0"/>
                    <a:pt x="75" y="0"/>
                    <a:pt x="75" y="0"/>
                  </a:cubicBezTo>
                  <a:cubicBezTo>
                    <a:pt x="47" y="0"/>
                    <a:pt x="24" y="22"/>
                    <a:pt x="24" y="50"/>
                  </a:cubicBezTo>
                  <a:cubicBezTo>
                    <a:pt x="24" y="77"/>
                    <a:pt x="24" y="77"/>
                    <a:pt x="24" y="77"/>
                  </a:cubicBezTo>
                  <a:cubicBezTo>
                    <a:pt x="20" y="77"/>
                    <a:pt x="20" y="77"/>
                    <a:pt x="20" y="77"/>
                  </a:cubicBezTo>
                  <a:cubicBezTo>
                    <a:pt x="9" y="77"/>
                    <a:pt x="0" y="87"/>
                    <a:pt x="0" y="98"/>
                  </a:cubicBezTo>
                  <a:cubicBezTo>
                    <a:pt x="0" y="170"/>
                    <a:pt x="0" y="170"/>
                    <a:pt x="0" y="170"/>
                  </a:cubicBezTo>
                  <a:cubicBezTo>
                    <a:pt x="0" y="181"/>
                    <a:pt x="9" y="190"/>
                    <a:pt x="20" y="190"/>
                  </a:cubicBezTo>
                  <a:cubicBezTo>
                    <a:pt x="140" y="190"/>
                    <a:pt x="140" y="190"/>
                    <a:pt x="140" y="190"/>
                  </a:cubicBezTo>
                  <a:cubicBezTo>
                    <a:pt x="151" y="190"/>
                    <a:pt x="160" y="181"/>
                    <a:pt x="160" y="170"/>
                  </a:cubicBezTo>
                  <a:cubicBezTo>
                    <a:pt x="160" y="98"/>
                    <a:pt x="160" y="98"/>
                    <a:pt x="160" y="98"/>
                  </a:cubicBezTo>
                  <a:cubicBezTo>
                    <a:pt x="160" y="87"/>
                    <a:pt x="151" y="77"/>
                    <a:pt x="140" y="77"/>
                  </a:cubicBezTo>
                  <a:close/>
                  <a:moveTo>
                    <a:pt x="75" y="21"/>
                  </a:moveTo>
                  <a:cubicBezTo>
                    <a:pt x="91" y="21"/>
                    <a:pt x="91" y="21"/>
                    <a:pt x="91" y="21"/>
                  </a:cubicBezTo>
                  <a:cubicBezTo>
                    <a:pt x="107" y="21"/>
                    <a:pt x="121" y="34"/>
                    <a:pt x="121" y="50"/>
                  </a:cubicBezTo>
                  <a:cubicBezTo>
                    <a:pt x="121" y="77"/>
                    <a:pt x="121" y="77"/>
                    <a:pt x="121" y="77"/>
                  </a:cubicBezTo>
                  <a:cubicBezTo>
                    <a:pt x="45" y="77"/>
                    <a:pt x="45" y="77"/>
                    <a:pt x="45" y="77"/>
                  </a:cubicBezTo>
                  <a:cubicBezTo>
                    <a:pt x="45" y="50"/>
                    <a:pt x="45" y="50"/>
                    <a:pt x="45" y="50"/>
                  </a:cubicBezTo>
                  <a:cubicBezTo>
                    <a:pt x="45" y="34"/>
                    <a:pt x="58" y="21"/>
                    <a:pt x="75" y="21"/>
                  </a:cubicBezTo>
                  <a:close/>
                  <a:moveTo>
                    <a:pt x="94" y="156"/>
                  </a:moveTo>
                  <a:cubicBezTo>
                    <a:pt x="94" y="159"/>
                    <a:pt x="92" y="161"/>
                    <a:pt x="89" y="161"/>
                  </a:cubicBezTo>
                  <a:cubicBezTo>
                    <a:pt x="72" y="161"/>
                    <a:pt x="72" y="161"/>
                    <a:pt x="72" y="161"/>
                  </a:cubicBezTo>
                  <a:cubicBezTo>
                    <a:pt x="70" y="161"/>
                    <a:pt x="67" y="159"/>
                    <a:pt x="67" y="156"/>
                  </a:cubicBezTo>
                  <a:cubicBezTo>
                    <a:pt x="67" y="142"/>
                    <a:pt x="67" y="142"/>
                    <a:pt x="67" y="142"/>
                  </a:cubicBezTo>
                  <a:cubicBezTo>
                    <a:pt x="62" y="138"/>
                    <a:pt x="59" y="132"/>
                    <a:pt x="59" y="125"/>
                  </a:cubicBezTo>
                  <a:cubicBezTo>
                    <a:pt x="59" y="114"/>
                    <a:pt x="68" y="104"/>
                    <a:pt x="80" y="104"/>
                  </a:cubicBezTo>
                  <a:cubicBezTo>
                    <a:pt x="92" y="104"/>
                    <a:pt x="101" y="114"/>
                    <a:pt x="101" y="125"/>
                  </a:cubicBezTo>
                  <a:cubicBezTo>
                    <a:pt x="101" y="131"/>
                    <a:pt x="98" y="137"/>
                    <a:pt x="94" y="141"/>
                  </a:cubicBezTo>
                  <a:lnTo>
                    <a:pt x="94" y="15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53466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5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650" fill="hold"/>
                                        <p:tgtEl>
                                          <p:spTgt spid="69"/>
                                        </p:tgtEl>
                                        <p:attrNameLst>
                                          <p:attrName>ppt_x</p:attrName>
                                        </p:attrNameLst>
                                      </p:cBhvr>
                                      <p:tavLst>
                                        <p:tav tm="0">
                                          <p:val>
                                            <p:strVal val="#ppt_x"/>
                                          </p:val>
                                        </p:tav>
                                        <p:tav tm="100000">
                                          <p:val>
                                            <p:strVal val="#ppt_x"/>
                                          </p:val>
                                        </p:tav>
                                      </p:tavLst>
                                    </p:anim>
                                    <p:anim calcmode="lin" valueType="num">
                                      <p:cBhvr additive="base">
                                        <p:cTn id="33" dur="650" fill="hold"/>
                                        <p:tgtEl>
                                          <p:spTgt spid="69"/>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50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500" fill="hold"/>
                                        <p:tgtEl>
                                          <p:spTgt spid="76"/>
                                        </p:tgtEl>
                                        <p:attrNameLst>
                                          <p:attrName>ppt_x</p:attrName>
                                        </p:attrNameLst>
                                      </p:cBhvr>
                                      <p:tavLst>
                                        <p:tav tm="0">
                                          <p:val>
                                            <p:strVal val="#ppt_x"/>
                                          </p:val>
                                        </p:tav>
                                        <p:tav tm="100000">
                                          <p:val>
                                            <p:strVal val="#ppt_x"/>
                                          </p:val>
                                        </p:tav>
                                      </p:tavLst>
                                    </p:anim>
                                    <p:anim calcmode="lin" valueType="num">
                                      <p:cBhvr additive="base">
                                        <p:cTn id="37"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69" grpId="0"/>
      <p:bldP spid="38" grpId="0" animBg="1"/>
      <p:bldP spid="4" grpId="0" animBg="1"/>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ox"/>
          <p:cNvSpPr/>
          <p:nvPr/>
        </p:nvSpPr>
        <p:spPr bwMode="auto">
          <a:xfrm>
            <a:off x="3416579"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71" dirty="0">
              <a:gradFill>
                <a:gsLst>
                  <a:gs pos="0">
                    <a:srgbClr val="505050"/>
                  </a:gs>
                  <a:gs pos="100000">
                    <a:srgbClr val="505050"/>
                  </a:gs>
                </a:gsLst>
                <a:lin ang="5400000" scaled="0"/>
              </a:gradFill>
            </a:endParaRPr>
          </a:p>
        </p:txBody>
      </p:sp>
      <p:sp>
        <p:nvSpPr>
          <p:cNvPr id="15" name="2 box"/>
          <p:cNvSpPr/>
          <p:nvPr/>
        </p:nvSpPr>
        <p:spPr bwMode="auto">
          <a:xfrm>
            <a:off x="6309951" y="1476622"/>
            <a:ext cx="2705638"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16" name="3 box"/>
          <p:cNvSpPr/>
          <p:nvPr/>
        </p:nvSpPr>
        <p:spPr bwMode="auto">
          <a:xfrm>
            <a:off x="9203322" y="1415593"/>
            <a:ext cx="3012783" cy="4951217"/>
          </a:xfrm>
          <a:prstGeom prst="rect">
            <a:avLst/>
          </a:prstGeom>
          <a:solidFill>
            <a:srgbClr val="EFEFE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93278" bIns="0" numCol="1" rtlCol="0" anchor="t" anchorCtr="0" compatLnSpc="1">
            <a:prstTxWarp prst="textNoShape">
              <a:avLst/>
            </a:prstTxWarp>
            <a:noAutofit/>
          </a:bodyPr>
          <a:lstStyle/>
          <a:p>
            <a:pPr>
              <a:lnSpc>
                <a:spcPct val="90000"/>
              </a:lnSpc>
            </a:pPr>
            <a:endParaRPr lang="en-US" spc="-51" dirty="0">
              <a:gradFill>
                <a:gsLst>
                  <a:gs pos="0">
                    <a:srgbClr val="505050"/>
                  </a:gs>
                  <a:gs pos="100000">
                    <a:srgbClr val="505050"/>
                  </a:gs>
                </a:gsLst>
                <a:lin ang="5400000" scaled="0"/>
              </a:gradFill>
            </a:endParaRPr>
          </a:p>
        </p:txBody>
      </p:sp>
      <p:sp>
        <p:nvSpPr>
          <p:cNvPr id="40" name="Rectangle 39"/>
          <p:cNvSpPr/>
          <p:nvPr/>
        </p:nvSpPr>
        <p:spPr bwMode="auto">
          <a:xfrm>
            <a:off x="3501844" y="1898126"/>
            <a:ext cx="2658989" cy="281615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Простой мастер установки</a:t>
            </a:r>
            <a:r>
              <a:rPr lang="en-US" spc="-51" dirty="0" smtClean="0">
                <a:gradFill>
                  <a:gsLst>
                    <a:gs pos="0">
                      <a:srgbClr val="505050"/>
                    </a:gs>
                    <a:gs pos="100000">
                      <a:srgbClr val="505050"/>
                    </a:gs>
                  </a:gsLst>
                  <a:lin ang="5400000" scaled="0"/>
                </a:gradFill>
              </a:rPr>
              <a:t> – </a:t>
            </a:r>
            <a:r>
              <a:rPr lang="ru-RU" spc="-51" dirty="0" smtClean="0">
                <a:solidFill>
                  <a:srgbClr val="002060"/>
                </a:solidFill>
              </a:rPr>
              <a:t>позволяет развернуть инфраструктуру </a:t>
            </a:r>
            <a:r>
              <a:rPr lang="en-US" spc="-51" dirty="0" smtClean="0">
                <a:solidFill>
                  <a:srgbClr val="002060"/>
                </a:solidFill>
              </a:rPr>
              <a:t>VDI </a:t>
            </a:r>
            <a:r>
              <a:rPr lang="ru-RU" spc="-51" dirty="0" smtClean="0">
                <a:solidFill>
                  <a:srgbClr val="002060"/>
                </a:solidFill>
              </a:rPr>
              <a:t>быстро и просто. Появилась единая консоль по управлению </a:t>
            </a:r>
            <a:r>
              <a:rPr lang="en-US" spc="-51" dirty="0" smtClean="0">
                <a:solidFill>
                  <a:srgbClr val="002060"/>
                </a:solidFill>
              </a:rPr>
              <a:t>VDI.</a:t>
            </a:r>
            <a:endParaRPr lang="ru-RU" spc="-51" dirty="0" smtClean="0">
              <a:solidFill>
                <a:srgbClr val="002060"/>
              </a:solidFill>
            </a:endParaRPr>
          </a:p>
          <a:p>
            <a:pPr marL="285750" indent="-285750">
              <a:lnSpc>
                <a:spcPct val="90000"/>
              </a:lnSpc>
              <a:buFont typeface="Wingdings" panose="05000000000000000000" pitchFamily="2" charset="2"/>
              <a:buChar char="ü"/>
            </a:pPr>
            <a:endParaRPr lang="ru-RU" spc="-51" dirty="0">
              <a:gradFill>
                <a:gsLst>
                  <a:gs pos="0">
                    <a:srgbClr val="505050"/>
                  </a:gs>
                  <a:gs pos="100000">
                    <a:srgbClr val="505050"/>
                  </a:gs>
                </a:gsLst>
                <a:lin ang="5400000" scaled="0"/>
              </a:gradFill>
            </a:endParaRPr>
          </a:p>
        </p:txBody>
      </p:sp>
      <p:sp>
        <p:nvSpPr>
          <p:cNvPr id="42" name="Rectangle 41"/>
          <p:cNvSpPr/>
          <p:nvPr/>
        </p:nvSpPr>
        <p:spPr bwMode="auto">
          <a:xfrm>
            <a:off x="6199452" y="1864401"/>
            <a:ext cx="2987728" cy="156966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a:lnSpc>
                <a:spcPct val="90000"/>
              </a:lnSpc>
            </a:pPr>
            <a:r>
              <a:rPr lang="ru-RU" spc="-51" dirty="0" err="1" smtClean="0">
                <a:gradFill>
                  <a:gsLst>
                    <a:gs pos="0">
                      <a:srgbClr val="505050"/>
                    </a:gs>
                    <a:gs pos="100000">
                      <a:srgbClr val="505050"/>
                    </a:gs>
                  </a:gsLst>
                  <a:lin ang="5400000" scaled="0"/>
                </a:gradFill>
              </a:rPr>
              <a:t>Дедубликация</a:t>
            </a:r>
            <a:r>
              <a:rPr lang="ru-RU" spc="-51" dirty="0" smtClean="0">
                <a:gradFill>
                  <a:gsLst>
                    <a:gs pos="0">
                      <a:srgbClr val="505050"/>
                    </a:gs>
                    <a:gs pos="100000">
                      <a:srgbClr val="505050"/>
                    </a:gs>
                  </a:gsLst>
                  <a:lin ang="5400000" scaled="0"/>
                </a:gradFill>
              </a:rPr>
              <a:t> для </a:t>
            </a:r>
            <a:r>
              <a:rPr lang="en-US" spc="-51" dirty="0" smtClean="0">
                <a:gradFill>
                  <a:gsLst>
                    <a:gs pos="0">
                      <a:srgbClr val="505050"/>
                    </a:gs>
                    <a:gs pos="100000">
                      <a:srgbClr val="505050"/>
                    </a:gs>
                  </a:gsLst>
                  <a:lin ang="5400000" scaled="0"/>
                </a:gradFill>
              </a:rPr>
              <a:t>VDI</a:t>
            </a:r>
            <a:r>
              <a:rPr lang="ru-RU" spc="-51" dirty="0" smtClean="0">
                <a:gradFill>
                  <a:gsLst>
                    <a:gs pos="0">
                      <a:srgbClr val="505050"/>
                    </a:gs>
                    <a:gs pos="100000">
                      <a:srgbClr val="505050"/>
                    </a:gs>
                  </a:gsLst>
                  <a:lin ang="5400000" scaled="0"/>
                </a:gradFill>
              </a:rPr>
              <a:t> – </a:t>
            </a:r>
            <a:r>
              <a:rPr lang="ru-RU" spc="-51" dirty="0" smtClean="0">
                <a:solidFill>
                  <a:srgbClr val="002060"/>
                </a:solidFill>
              </a:rPr>
              <a:t>уменьшает расходы по хранению пользовательских данных в </a:t>
            </a:r>
            <a:r>
              <a:rPr lang="en-US" spc="-51" dirty="0" smtClean="0">
                <a:solidFill>
                  <a:srgbClr val="002060"/>
                </a:solidFill>
              </a:rPr>
              <a:t>VDI</a:t>
            </a:r>
            <a:endParaRPr lang="en-US" spc="-51" dirty="0">
              <a:solidFill>
                <a:srgbClr val="002060"/>
              </a:solidFill>
            </a:endParaRPr>
          </a:p>
        </p:txBody>
      </p:sp>
      <p:sp>
        <p:nvSpPr>
          <p:cNvPr id="41" name="Rectangle 40"/>
          <p:cNvSpPr/>
          <p:nvPr/>
        </p:nvSpPr>
        <p:spPr bwMode="auto">
          <a:xfrm>
            <a:off x="9126088" y="1879259"/>
            <a:ext cx="3051396" cy="1818959"/>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228600" rIns="91440" bIns="91440" numCol="1" rtlCol="0" anchor="t" anchorCtr="0" compatLnSpc="1">
            <a:prstTxWarp prst="textNoShape">
              <a:avLst/>
            </a:prstTxWarp>
            <a:spAutoFit/>
          </a:bodyPr>
          <a:lstStyle/>
          <a:p>
            <a:pPr marL="285750" indent="-285750">
              <a:lnSpc>
                <a:spcPct val="90000"/>
              </a:lnSpc>
              <a:buFont typeface="Wingdings" panose="05000000000000000000" pitchFamily="2" charset="2"/>
              <a:buChar char="ü"/>
            </a:pPr>
            <a:r>
              <a:rPr lang="ru-RU" spc="-51" dirty="0" smtClean="0">
                <a:gradFill>
                  <a:gsLst>
                    <a:gs pos="0">
                      <a:srgbClr val="505050"/>
                    </a:gs>
                    <a:gs pos="100000">
                      <a:srgbClr val="505050"/>
                    </a:gs>
                  </a:gsLst>
                  <a:lin ang="5400000" scaled="0"/>
                </a:gradFill>
              </a:rPr>
              <a:t>Поддержка </a:t>
            </a:r>
            <a:r>
              <a:rPr lang="en-US" spc="-51" dirty="0" smtClean="0">
                <a:gradFill>
                  <a:gsLst>
                    <a:gs pos="0">
                      <a:srgbClr val="505050"/>
                    </a:gs>
                    <a:gs pos="100000">
                      <a:srgbClr val="505050"/>
                    </a:gs>
                  </a:gsLst>
                  <a:lin ang="5400000" scaled="0"/>
                </a:gradFill>
              </a:rPr>
              <a:t>Software GPU – </a:t>
            </a:r>
            <a:r>
              <a:rPr lang="ru-RU" spc="-51" dirty="0" smtClean="0">
                <a:solidFill>
                  <a:srgbClr val="002060"/>
                </a:solidFill>
              </a:rPr>
              <a:t>теперь не обязательно иметь дорогой графический адаптер на сервере </a:t>
            </a:r>
            <a:endParaRPr lang="en-US" spc="-51" dirty="0" smtClean="0">
              <a:solidFill>
                <a:srgbClr val="002060"/>
              </a:solidFill>
            </a:endParaRPr>
          </a:p>
          <a:p>
            <a:pPr marL="285750" indent="-285750">
              <a:lnSpc>
                <a:spcPct val="90000"/>
              </a:lnSpc>
              <a:buFont typeface="Wingdings" panose="05000000000000000000" pitchFamily="2" charset="2"/>
              <a:buChar char="ü"/>
            </a:pPr>
            <a:endParaRPr lang="en-US" spc="-51" dirty="0">
              <a:gradFill>
                <a:gsLst>
                  <a:gs pos="0">
                    <a:srgbClr val="505050"/>
                  </a:gs>
                  <a:gs pos="100000">
                    <a:srgbClr val="505050"/>
                  </a:gs>
                </a:gsLst>
                <a:lin ang="5400000" scaled="0"/>
              </a:gradFill>
            </a:endParaRPr>
          </a:p>
        </p:txBody>
      </p:sp>
      <p:sp useBgFill="1">
        <p:nvSpPr>
          <p:cNvPr id="38" name="Rectangle 37"/>
          <p:cNvSpPr/>
          <p:nvPr/>
        </p:nvSpPr>
        <p:spPr bwMode="auto">
          <a:xfrm>
            <a:off x="4" y="1126895"/>
            <a:ext cx="3416576" cy="586763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pc="-51" dirty="0">
              <a:solidFill>
                <a:schemeClr val="tx1"/>
              </a:solidFill>
            </a:endParaRPr>
          </a:p>
        </p:txBody>
      </p:sp>
      <p:sp>
        <p:nvSpPr>
          <p:cNvPr id="4" name="Rectangle 3"/>
          <p:cNvSpPr/>
          <p:nvPr/>
        </p:nvSpPr>
        <p:spPr bwMode="auto">
          <a:xfrm>
            <a:off x="531279" y="4538680"/>
            <a:ext cx="2705639" cy="1889160"/>
          </a:xfrm>
          <a:prstGeom prst="rect">
            <a:avLst/>
          </a:prstGeom>
          <a:solidFill>
            <a:srgbClr val="000000">
              <a:alpha val="7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917" tIns="139917" rIns="0" bIns="139917" numCol="1" rtlCol="0" anchor="b" anchorCtr="0" compatLnSpc="1">
            <a:prstTxWarp prst="textNoShape">
              <a:avLst/>
            </a:prstTxWarp>
            <a:spAutoFit/>
          </a:bodyPr>
          <a:lstStyle/>
          <a:p>
            <a:pPr defTabSz="932472" fontAlgn="base">
              <a:lnSpc>
                <a:spcPct val="90000"/>
              </a:lnSpc>
              <a:spcBef>
                <a:spcPct val="0"/>
              </a:spcBef>
              <a:spcAft>
                <a:spcPct val="0"/>
              </a:spcAft>
            </a:pPr>
            <a:r>
              <a:rPr lang="ru-RU" sz="2900" spc="-122" dirty="0" smtClean="0">
                <a:gradFill>
                  <a:gsLst>
                    <a:gs pos="0">
                      <a:srgbClr val="EFEFEF"/>
                    </a:gs>
                    <a:gs pos="100000">
                      <a:srgbClr val="EFEFEF"/>
                    </a:gs>
                  </a:gsLst>
                  <a:lin ang="5400000" scaled="0"/>
                </a:gradFill>
                <a:latin typeface="Segoe UI Light"/>
              </a:rPr>
              <a:t>Простое внедрение и недорогое обслуживание</a:t>
            </a:r>
            <a:endParaRPr lang="en-US" sz="2900" spc="-122" dirty="0">
              <a:gradFill>
                <a:gsLst>
                  <a:gs pos="0">
                    <a:srgbClr val="EFEFEF"/>
                  </a:gs>
                  <a:gs pos="100000">
                    <a:srgbClr val="EFEFEF"/>
                  </a:gs>
                </a:gsLst>
                <a:lin ang="5400000" scaled="0"/>
              </a:gradFill>
              <a:latin typeface="Segoe UI Light"/>
            </a:endParaRPr>
          </a:p>
        </p:txBody>
      </p:sp>
      <p:sp useBgFill="1">
        <p:nvSpPr>
          <p:cNvPr id="94" name="Rectangle 93"/>
          <p:cNvSpPr/>
          <p:nvPr/>
        </p:nvSpPr>
        <p:spPr bwMode="auto">
          <a:xfrm>
            <a:off x="11892817" y="1126896"/>
            <a:ext cx="543658" cy="586762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72" name="Freeform 28"/>
          <p:cNvSpPr>
            <a:spLocks/>
          </p:cNvSpPr>
          <p:nvPr/>
        </p:nvSpPr>
        <p:spPr bwMode="auto">
          <a:xfrm>
            <a:off x="816282" y="3953478"/>
            <a:ext cx="416948" cy="361008"/>
          </a:xfrm>
          <a:custGeom>
            <a:avLst/>
            <a:gdLst>
              <a:gd name="T0" fmla="*/ 579 w 641"/>
              <a:gd name="T1" fmla="*/ 0 h 555"/>
              <a:gd name="T2" fmla="*/ 590 w 641"/>
              <a:gd name="T3" fmla="*/ 69 h 555"/>
              <a:gd name="T4" fmla="*/ 597 w 641"/>
              <a:gd name="T5" fmla="*/ 132 h 555"/>
              <a:gd name="T6" fmla="*/ 605 w 641"/>
              <a:gd name="T7" fmla="*/ 186 h 555"/>
              <a:gd name="T8" fmla="*/ 611 w 641"/>
              <a:gd name="T9" fmla="*/ 235 h 555"/>
              <a:gd name="T10" fmla="*/ 618 w 641"/>
              <a:gd name="T11" fmla="*/ 276 h 555"/>
              <a:gd name="T12" fmla="*/ 623 w 641"/>
              <a:gd name="T13" fmla="*/ 312 h 555"/>
              <a:gd name="T14" fmla="*/ 627 w 641"/>
              <a:gd name="T15" fmla="*/ 341 h 555"/>
              <a:gd name="T16" fmla="*/ 631 w 641"/>
              <a:gd name="T17" fmla="*/ 367 h 555"/>
              <a:gd name="T18" fmla="*/ 633 w 641"/>
              <a:gd name="T19" fmla="*/ 387 h 555"/>
              <a:gd name="T20" fmla="*/ 636 w 641"/>
              <a:gd name="T21" fmla="*/ 404 h 555"/>
              <a:gd name="T22" fmla="*/ 637 w 641"/>
              <a:gd name="T23" fmla="*/ 417 h 555"/>
              <a:gd name="T24" fmla="*/ 638 w 641"/>
              <a:gd name="T25" fmla="*/ 427 h 555"/>
              <a:gd name="T26" fmla="*/ 640 w 641"/>
              <a:gd name="T27" fmla="*/ 433 h 555"/>
              <a:gd name="T28" fmla="*/ 641 w 641"/>
              <a:gd name="T29" fmla="*/ 439 h 555"/>
              <a:gd name="T30" fmla="*/ 641 w 641"/>
              <a:gd name="T31" fmla="*/ 441 h 555"/>
              <a:gd name="T32" fmla="*/ 641 w 641"/>
              <a:gd name="T33" fmla="*/ 442 h 555"/>
              <a:gd name="T34" fmla="*/ 641 w 641"/>
              <a:gd name="T35" fmla="*/ 442 h 555"/>
              <a:gd name="T36" fmla="*/ 641 w 641"/>
              <a:gd name="T37" fmla="*/ 442 h 555"/>
              <a:gd name="T38" fmla="*/ 563 w 641"/>
              <a:gd name="T39" fmla="*/ 458 h 555"/>
              <a:gd name="T40" fmla="*/ 491 w 641"/>
              <a:gd name="T41" fmla="*/ 472 h 555"/>
              <a:gd name="T42" fmla="*/ 426 w 641"/>
              <a:gd name="T43" fmla="*/ 485 h 555"/>
              <a:gd name="T44" fmla="*/ 368 w 641"/>
              <a:gd name="T45" fmla="*/ 496 h 555"/>
              <a:gd name="T46" fmla="*/ 317 w 641"/>
              <a:gd name="T47" fmla="*/ 505 h 555"/>
              <a:gd name="T48" fmla="*/ 272 w 641"/>
              <a:gd name="T49" fmla="*/ 514 h 555"/>
              <a:gd name="T50" fmla="*/ 232 w 641"/>
              <a:gd name="T51" fmla="*/ 522 h 555"/>
              <a:gd name="T52" fmla="*/ 199 w 641"/>
              <a:gd name="T53" fmla="*/ 530 h 555"/>
              <a:gd name="T54" fmla="*/ 169 w 641"/>
              <a:gd name="T55" fmla="*/ 535 h 555"/>
              <a:gd name="T56" fmla="*/ 144 w 641"/>
              <a:gd name="T57" fmla="*/ 540 h 555"/>
              <a:gd name="T58" fmla="*/ 123 w 641"/>
              <a:gd name="T59" fmla="*/ 544 h 555"/>
              <a:gd name="T60" fmla="*/ 106 w 641"/>
              <a:gd name="T61" fmla="*/ 548 h 555"/>
              <a:gd name="T62" fmla="*/ 92 w 641"/>
              <a:gd name="T63" fmla="*/ 550 h 555"/>
              <a:gd name="T64" fmla="*/ 82 w 641"/>
              <a:gd name="T65" fmla="*/ 551 h 555"/>
              <a:gd name="T66" fmla="*/ 74 w 641"/>
              <a:gd name="T67" fmla="*/ 553 h 555"/>
              <a:gd name="T68" fmla="*/ 68 w 641"/>
              <a:gd name="T69" fmla="*/ 554 h 555"/>
              <a:gd name="T70" fmla="*/ 64 w 641"/>
              <a:gd name="T71" fmla="*/ 555 h 555"/>
              <a:gd name="T72" fmla="*/ 61 w 641"/>
              <a:gd name="T73" fmla="*/ 555 h 555"/>
              <a:gd name="T74" fmla="*/ 60 w 641"/>
              <a:gd name="T75" fmla="*/ 555 h 555"/>
              <a:gd name="T76" fmla="*/ 60 w 641"/>
              <a:gd name="T77" fmla="*/ 555 h 555"/>
              <a:gd name="T78" fmla="*/ 60 w 641"/>
              <a:gd name="T79" fmla="*/ 555 h 555"/>
              <a:gd name="T80" fmla="*/ 0 w 641"/>
              <a:gd name="T81" fmla="*/ 73 h 555"/>
              <a:gd name="T82" fmla="*/ 83 w 641"/>
              <a:gd name="T83" fmla="*/ 63 h 555"/>
              <a:gd name="T84" fmla="*/ 158 w 641"/>
              <a:gd name="T85" fmla="*/ 52 h 555"/>
              <a:gd name="T86" fmla="*/ 224 w 641"/>
              <a:gd name="T87" fmla="*/ 45 h 555"/>
              <a:gd name="T88" fmla="*/ 283 w 641"/>
              <a:gd name="T89" fmla="*/ 37 h 555"/>
              <a:gd name="T90" fmla="*/ 334 w 641"/>
              <a:gd name="T91" fmla="*/ 31 h 555"/>
              <a:gd name="T92" fmla="*/ 381 w 641"/>
              <a:gd name="T93" fmla="*/ 24 h 555"/>
              <a:gd name="T94" fmla="*/ 420 w 641"/>
              <a:gd name="T95" fmla="*/ 19 h 555"/>
              <a:gd name="T96" fmla="*/ 454 w 641"/>
              <a:gd name="T97" fmla="*/ 15 h 555"/>
              <a:gd name="T98" fmla="*/ 483 w 641"/>
              <a:gd name="T99" fmla="*/ 11 h 555"/>
              <a:gd name="T100" fmla="*/ 506 w 641"/>
              <a:gd name="T101" fmla="*/ 9 h 555"/>
              <a:gd name="T102" fmla="*/ 527 w 641"/>
              <a:gd name="T103" fmla="*/ 6 h 555"/>
              <a:gd name="T104" fmla="*/ 542 w 641"/>
              <a:gd name="T105" fmla="*/ 4 h 555"/>
              <a:gd name="T106" fmla="*/ 555 w 641"/>
              <a:gd name="T107" fmla="*/ 2 h 555"/>
              <a:gd name="T108" fmla="*/ 564 w 641"/>
              <a:gd name="T109" fmla="*/ 1 h 555"/>
              <a:gd name="T110" fmla="*/ 570 w 641"/>
              <a:gd name="T111" fmla="*/ 1 h 555"/>
              <a:gd name="T112" fmla="*/ 574 w 641"/>
              <a:gd name="T113" fmla="*/ 0 h 555"/>
              <a:gd name="T114" fmla="*/ 577 w 641"/>
              <a:gd name="T115" fmla="*/ 0 h 555"/>
              <a:gd name="T116" fmla="*/ 578 w 641"/>
              <a:gd name="T117" fmla="*/ 0 h 555"/>
              <a:gd name="T118" fmla="*/ 579 w 641"/>
              <a:gd name="T119" fmla="*/ 0 h 555"/>
              <a:gd name="T120" fmla="*/ 579 w 641"/>
              <a:gd name="T121"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555">
                <a:moveTo>
                  <a:pt x="579" y="0"/>
                </a:moveTo>
                <a:lnTo>
                  <a:pt x="590" y="69"/>
                </a:lnTo>
                <a:lnTo>
                  <a:pt x="597" y="132"/>
                </a:lnTo>
                <a:lnTo>
                  <a:pt x="605" y="186"/>
                </a:lnTo>
                <a:lnTo>
                  <a:pt x="611" y="235"/>
                </a:lnTo>
                <a:lnTo>
                  <a:pt x="618" y="276"/>
                </a:lnTo>
                <a:lnTo>
                  <a:pt x="623" y="312"/>
                </a:lnTo>
                <a:lnTo>
                  <a:pt x="627" y="341"/>
                </a:lnTo>
                <a:lnTo>
                  <a:pt x="631" y="367"/>
                </a:lnTo>
                <a:lnTo>
                  <a:pt x="633" y="387"/>
                </a:lnTo>
                <a:lnTo>
                  <a:pt x="636" y="404"/>
                </a:lnTo>
                <a:lnTo>
                  <a:pt x="637" y="417"/>
                </a:lnTo>
                <a:lnTo>
                  <a:pt x="638" y="427"/>
                </a:lnTo>
                <a:lnTo>
                  <a:pt x="640" y="433"/>
                </a:lnTo>
                <a:lnTo>
                  <a:pt x="641" y="439"/>
                </a:lnTo>
                <a:lnTo>
                  <a:pt x="641" y="441"/>
                </a:lnTo>
                <a:lnTo>
                  <a:pt x="641" y="442"/>
                </a:lnTo>
                <a:lnTo>
                  <a:pt x="641" y="442"/>
                </a:lnTo>
                <a:lnTo>
                  <a:pt x="641" y="442"/>
                </a:lnTo>
                <a:lnTo>
                  <a:pt x="563" y="458"/>
                </a:lnTo>
                <a:lnTo>
                  <a:pt x="491" y="472"/>
                </a:lnTo>
                <a:lnTo>
                  <a:pt x="426" y="485"/>
                </a:lnTo>
                <a:lnTo>
                  <a:pt x="368" y="496"/>
                </a:lnTo>
                <a:lnTo>
                  <a:pt x="317" y="505"/>
                </a:lnTo>
                <a:lnTo>
                  <a:pt x="272" y="514"/>
                </a:lnTo>
                <a:lnTo>
                  <a:pt x="232" y="522"/>
                </a:lnTo>
                <a:lnTo>
                  <a:pt x="199" y="530"/>
                </a:lnTo>
                <a:lnTo>
                  <a:pt x="169" y="535"/>
                </a:lnTo>
                <a:lnTo>
                  <a:pt x="144" y="540"/>
                </a:lnTo>
                <a:lnTo>
                  <a:pt x="123" y="544"/>
                </a:lnTo>
                <a:lnTo>
                  <a:pt x="106" y="548"/>
                </a:lnTo>
                <a:lnTo>
                  <a:pt x="92" y="550"/>
                </a:lnTo>
                <a:lnTo>
                  <a:pt x="82" y="551"/>
                </a:lnTo>
                <a:lnTo>
                  <a:pt x="74" y="553"/>
                </a:lnTo>
                <a:lnTo>
                  <a:pt x="68" y="554"/>
                </a:lnTo>
                <a:lnTo>
                  <a:pt x="64" y="555"/>
                </a:lnTo>
                <a:lnTo>
                  <a:pt x="61" y="555"/>
                </a:lnTo>
                <a:lnTo>
                  <a:pt x="60" y="555"/>
                </a:lnTo>
                <a:lnTo>
                  <a:pt x="60" y="555"/>
                </a:lnTo>
                <a:lnTo>
                  <a:pt x="60" y="555"/>
                </a:lnTo>
                <a:lnTo>
                  <a:pt x="0" y="73"/>
                </a:lnTo>
                <a:lnTo>
                  <a:pt x="83" y="63"/>
                </a:lnTo>
                <a:lnTo>
                  <a:pt x="158" y="52"/>
                </a:lnTo>
                <a:lnTo>
                  <a:pt x="224" y="45"/>
                </a:lnTo>
                <a:lnTo>
                  <a:pt x="283" y="37"/>
                </a:lnTo>
                <a:lnTo>
                  <a:pt x="334" y="31"/>
                </a:lnTo>
                <a:lnTo>
                  <a:pt x="381" y="24"/>
                </a:lnTo>
                <a:lnTo>
                  <a:pt x="420" y="19"/>
                </a:lnTo>
                <a:lnTo>
                  <a:pt x="454" y="15"/>
                </a:lnTo>
                <a:lnTo>
                  <a:pt x="483" y="11"/>
                </a:lnTo>
                <a:lnTo>
                  <a:pt x="506" y="9"/>
                </a:lnTo>
                <a:lnTo>
                  <a:pt x="527" y="6"/>
                </a:lnTo>
                <a:lnTo>
                  <a:pt x="542" y="4"/>
                </a:lnTo>
                <a:lnTo>
                  <a:pt x="555" y="2"/>
                </a:lnTo>
                <a:lnTo>
                  <a:pt x="564" y="1"/>
                </a:lnTo>
                <a:lnTo>
                  <a:pt x="570" y="1"/>
                </a:lnTo>
                <a:lnTo>
                  <a:pt x="574" y="0"/>
                </a:lnTo>
                <a:lnTo>
                  <a:pt x="577" y="0"/>
                </a:lnTo>
                <a:lnTo>
                  <a:pt x="578" y="0"/>
                </a:lnTo>
                <a:lnTo>
                  <a:pt x="579" y="0"/>
                </a:lnTo>
                <a:lnTo>
                  <a:pt x="57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Title 2"/>
          <p:cNvSpPr txBox="1">
            <a:spLocks/>
          </p:cNvSpPr>
          <p:nvPr/>
        </p:nvSpPr>
        <p:spPr>
          <a:xfrm>
            <a:off x="261939" y="292082"/>
            <a:ext cx="11375536" cy="1181862"/>
          </a:xfrm>
          <a:prstGeom prst="rect">
            <a:avLst/>
          </a:prstGeom>
        </p:spPr>
        <p:txBody>
          <a:bodyPr vert="horz" wrap="square" lIns="146304" tIns="91440" rIns="146304" bIns="91440" rtlCol="0" anchor="t">
            <a:spAutoFit/>
          </a:bodyPr>
          <a:lst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72" rtl="0" eaLnBrk="1" fontAlgn="auto" latinLnBrk="0" hangingPunct="1">
              <a:lnSpc>
                <a:spcPct val="90000"/>
              </a:lnSpc>
              <a:spcBef>
                <a:spcPct val="0"/>
              </a:spcBef>
              <a:spcAft>
                <a:spcPts val="0"/>
              </a:spcAft>
              <a:buClrTx/>
              <a:buSzTx/>
              <a:buFontTx/>
              <a:buNone/>
              <a:tabLst/>
              <a:defRPr/>
            </a:pPr>
            <a:r>
              <a:rPr lang="ru-RU" sz="5400" dirty="0" smtClean="0">
                <a:solidFill>
                  <a:schemeClr val="tx1"/>
                </a:solidFill>
                <a:latin typeface="Segoe UI Light"/>
              </a:rPr>
              <a:t>Инфраструктура </a:t>
            </a:r>
            <a:r>
              <a:rPr lang="en-US" sz="5400" dirty="0" smtClean="0">
                <a:solidFill>
                  <a:schemeClr val="tx1"/>
                </a:solidFill>
                <a:latin typeface="Segoe UI Light"/>
              </a:rPr>
              <a:t>VDI</a:t>
            </a:r>
            <a:endParaRPr lang="ru-RU" sz="5400" dirty="0" smtClean="0">
              <a:solidFill>
                <a:schemeClr val="tx1"/>
              </a:solidFill>
              <a:latin typeface="Segoe UI Light"/>
            </a:endParaRPr>
          </a:p>
          <a:p>
            <a:pPr marL="0" marR="0" lvl="0" indent="0" algn="l" defTabSz="932372" rtl="0" eaLnBrk="1" fontAlgn="auto" latinLnBrk="0" hangingPunct="1">
              <a:lnSpc>
                <a:spcPct val="90000"/>
              </a:lnSpc>
              <a:spcBef>
                <a:spcPct val="0"/>
              </a:spcBef>
              <a:spcAft>
                <a:spcPts val="0"/>
              </a:spcAft>
              <a:buClrTx/>
              <a:buSzTx/>
              <a:buFontTx/>
              <a:buNone/>
              <a:tabLst/>
              <a:defRPr/>
            </a:pPr>
            <a:r>
              <a:rPr kumimoji="0" lang="ru-RU" sz="1800" b="0" i="0" u="none" strike="noStrike" kern="1200" cap="none" spc="-102" normalizeH="0" baseline="0" noProof="0" dirty="0" smtClean="0">
                <a:ln w="3175">
                  <a:noFill/>
                </a:ln>
                <a:solidFill>
                  <a:srgbClr val="002060"/>
                </a:solidFill>
                <a:effectLst/>
                <a:uLnTx/>
                <a:uFillTx/>
                <a:latin typeface="Segoe UI Light"/>
                <a:ea typeface="+mn-ea"/>
                <a:cs typeface="Arial" charset="0"/>
              </a:rPr>
              <a:t>Идея для заказчика </a:t>
            </a:r>
            <a:r>
              <a:rPr kumimoji="0" lang="ru-RU" sz="1800" b="0" i="0" u="none" strike="noStrike" kern="1200" cap="none" spc="-102" normalizeH="0" baseline="0" noProof="0" dirty="0" smtClean="0">
                <a:ln w="3175">
                  <a:noFill/>
                </a:ln>
                <a:solidFill>
                  <a:schemeClr val="tx1"/>
                </a:solidFill>
                <a:effectLst/>
                <a:uLnTx/>
                <a:uFillTx/>
                <a:latin typeface="Segoe UI Light"/>
                <a:ea typeface="+mn-ea"/>
                <a:cs typeface="Arial" charset="0"/>
              </a:rPr>
              <a:t>– инфраструктура </a:t>
            </a:r>
            <a:r>
              <a:rPr kumimoji="0" lang="en-US" sz="1800" b="0" i="0" u="none" strike="noStrike" kern="1200" cap="none" spc="-102" normalizeH="0" baseline="0" noProof="0" dirty="0" smtClean="0">
                <a:ln w="3175">
                  <a:noFill/>
                </a:ln>
                <a:solidFill>
                  <a:schemeClr val="tx1"/>
                </a:solidFill>
                <a:effectLst/>
                <a:uLnTx/>
                <a:uFillTx/>
                <a:latin typeface="Segoe UI Light"/>
                <a:ea typeface="+mn-ea"/>
                <a:cs typeface="Arial" charset="0"/>
              </a:rPr>
              <a:t>VDI </a:t>
            </a:r>
            <a:r>
              <a:rPr kumimoji="0" lang="ru-RU" sz="1800" b="0" i="0" u="none" strike="noStrike" kern="1200" cap="none" spc="-102" normalizeH="0" baseline="0" noProof="0" dirty="0" smtClean="0">
                <a:ln w="3175">
                  <a:noFill/>
                </a:ln>
                <a:solidFill>
                  <a:schemeClr val="tx1"/>
                </a:solidFill>
                <a:effectLst/>
                <a:uLnTx/>
                <a:uFillTx/>
                <a:latin typeface="Segoe UI Light"/>
                <a:ea typeface="+mn-ea"/>
                <a:cs typeface="Arial" charset="0"/>
              </a:rPr>
              <a:t>на платформе </a:t>
            </a:r>
            <a:r>
              <a:rPr kumimoji="0" lang="en-US" sz="1800" b="0" i="0" u="none" strike="noStrike" kern="1200" cap="none" spc="-102" normalizeH="0" baseline="0" noProof="0" dirty="0" smtClean="0">
                <a:ln w="3175">
                  <a:noFill/>
                </a:ln>
                <a:solidFill>
                  <a:schemeClr val="tx1"/>
                </a:solidFill>
                <a:effectLst/>
                <a:uLnTx/>
                <a:uFillTx/>
                <a:latin typeface="Segoe UI Light"/>
                <a:ea typeface="+mn-ea"/>
                <a:cs typeface="Arial" charset="0"/>
              </a:rPr>
              <a:t>Microsoft </a:t>
            </a:r>
            <a:r>
              <a:rPr kumimoji="0" lang="ru-RU" sz="1800" b="0" i="0" u="none" strike="noStrike" kern="1200" cap="none" spc="-102" normalizeH="0" baseline="0" noProof="0" dirty="0" smtClean="0">
                <a:ln w="3175">
                  <a:noFill/>
                </a:ln>
                <a:solidFill>
                  <a:schemeClr val="tx1"/>
                </a:solidFill>
                <a:effectLst/>
                <a:uLnTx/>
                <a:uFillTx/>
                <a:latin typeface="Segoe UI Light"/>
                <a:ea typeface="+mn-ea"/>
                <a:cs typeface="Arial" charset="0"/>
              </a:rPr>
              <a:t>самая простая и не дорогая</a:t>
            </a:r>
            <a:endParaRPr kumimoji="0" lang="en-US" sz="1800" b="0" i="0" u="none" strike="noStrike" kern="1200" cap="none" spc="-102" normalizeH="0" baseline="0" noProof="0" dirty="0">
              <a:ln w="3175">
                <a:noFill/>
              </a:ln>
              <a:solidFill>
                <a:schemeClr val="tx1"/>
              </a:solidFill>
              <a:effectLst/>
              <a:uLnTx/>
              <a:uFillTx/>
              <a:latin typeface="Segoe UI Light"/>
              <a:ea typeface="+mn-ea"/>
              <a:cs typeface="Arial" charset="0"/>
            </a:endParaRPr>
          </a:p>
        </p:txBody>
      </p:sp>
      <p:sp>
        <p:nvSpPr>
          <p:cNvPr id="89" name="Freeform 78"/>
          <p:cNvSpPr>
            <a:spLocks noChangeAspect="1" noEditPoints="1"/>
          </p:cNvSpPr>
          <p:nvPr/>
        </p:nvSpPr>
        <p:spPr bwMode="black">
          <a:xfrm>
            <a:off x="685800" y="1972605"/>
            <a:ext cx="2407534" cy="230404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accent1"/>
          </a:solidFill>
          <a:ln>
            <a:noFill/>
          </a:ln>
        </p:spPr>
        <p:txBody>
          <a:bodyPr vert="horz" wrap="square" lIns="82305" tIns="41153" rIns="82305" bIns="41153" numCol="1" anchor="t" anchorCtr="0" compatLnSpc="1">
            <a:prstTxWarp prst="textNoShape">
              <a:avLst/>
            </a:prstTxWarp>
          </a:bodyPr>
          <a:lstStyle/>
          <a:p>
            <a:pPr defTabSz="914400"/>
            <a:endParaRPr lang="en-US" sz="1600">
              <a:solidFill>
                <a:prstClr val="black"/>
              </a:solidFill>
            </a:endParaRPr>
          </a:p>
        </p:txBody>
      </p:sp>
    </p:spTree>
    <p:extLst>
      <p:ext uri="{BB962C8B-B14F-4D97-AF65-F5344CB8AC3E}">
        <p14:creationId xmlns:p14="http://schemas.microsoft.com/office/powerpoint/2010/main" val="176303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8"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0-#ppt_w/2"/>
                                          </p:val>
                                        </p:tav>
                                        <p:tav tm="100000">
                                          <p:val>
                                            <p:strVal val="#ppt_x"/>
                                          </p:val>
                                        </p:tav>
                                      </p:tavLst>
                                    </p:anim>
                                    <p:anim calcmode="lin" valueType="num">
                                      <p:cBhvr additive="base">
                                        <p:cTn id="2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38" grpId="0" animBg="1"/>
      <p:bldP spid="4" grpId="0" animBg="1"/>
      <p:bldP spid="94" grpId="0" animBg="1"/>
      <p:bldP spid="89" grpId="0" animBg="1"/>
    </p:bldLst>
  </p:timing>
</p:sld>
</file>

<file path=ppt/theme/theme1.xml><?xml version="1.0" encoding="utf-8"?>
<a:theme xmlns:a="http://schemas.openxmlformats.org/drawingml/2006/main" name="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2.xml><?xml version="1.0" encoding="utf-8"?>
<a:theme xmlns:a="http://schemas.openxmlformats.org/drawingml/2006/main" name="1_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STB_External_Template_16x9</Template>
  <TotalTime>0</TotalTime>
  <Words>3486</Words>
  <Application>Microsoft Office PowerPoint</Application>
  <PresentationFormat>Custom</PresentationFormat>
  <Paragraphs>222</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Segoe</vt:lpstr>
      <vt:lpstr>Segoe UI</vt:lpstr>
      <vt:lpstr>Segoe UI Light</vt:lpstr>
      <vt:lpstr>Wingdings</vt:lpstr>
      <vt:lpstr>7-30269_Server &amp; Tools Business_16x9</vt:lpstr>
      <vt:lpstr>1_7-30269_Server &amp; Tools Business_16x9</vt:lpstr>
      <vt:lpstr>Windows Server 2012 R2 и System Center 2012 R2  Что нового?</vt:lpstr>
      <vt:lpstr>Windows Server 2012 R2: </vt:lpstr>
      <vt:lpstr>PowerPoint Presentation</vt:lpstr>
      <vt:lpstr>PowerPoint Presentation</vt:lpstr>
      <vt:lpstr>PowerPoint Presentation</vt:lpstr>
      <vt:lpstr>PowerPoint Presentation</vt:lpstr>
      <vt:lpstr>Web платформа Идея для заказчика – любые приложения на PHP, JAVA  и.т.д. могут работать на Windows Server 2012 R2</vt:lpstr>
      <vt:lpstr>PowerPoint Presentation</vt:lpstr>
      <vt:lpstr>PowerPoint Presentation</vt:lpstr>
      <vt:lpstr>System Center 2012 R2 обзор</vt:lpstr>
      <vt:lpstr>Обслуживание инфраструктуры  Идея для заказчика – виртуализация продуктов Microsoft лучше всего работает на Hyper-V </vt:lpstr>
      <vt:lpstr>Мониторинг инфраструктуры Идея для заказчика – аналогов SCOM нет. Он защищает бизнес от непредвиденных сбоев.</vt:lpstr>
      <vt:lpstr>Автоматизация Идея для заказчика – если вы задумались о ITIL и/или SLA, то System Center 2012 R2 Вам поможет</vt:lpstr>
      <vt:lpstr>Производительность приложений Идея для заказчика – разработчики разных платформ теперь могут контролировать свои приложения из одной консоли</vt:lpstr>
      <vt:lpstr>Обслуживание пользователей Идея для заказчиков – Microsoft рекомендует SCCM для управления пользовательской инфраструктурой</vt:lpstr>
      <vt:lpstr>Ваши вопросы </vt:lpstr>
      <vt:lpstr>PowerPoint Presentation</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description/>
  <cp:lastModifiedBy/>
  <cp:revision>1</cp:revision>
  <dcterms:created xsi:type="dcterms:W3CDTF">2013-08-13T05:25:01Z</dcterms:created>
  <dcterms:modified xsi:type="dcterms:W3CDTF">2014-02-25T07:19:27Z</dcterms:modified>
</cp:coreProperties>
</file>